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4"/>
  </p:notesMasterIdLst>
  <p:sldIdLst>
    <p:sldId id="279" r:id="rId2"/>
    <p:sldId id="257" r:id="rId3"/>
    <p:sldId id="277" r:id="rId4"/>
    <p:sldId id="258" r:id="rId5"/>
    <p:sldId id="275" r:id="rId6"/>
    <p:sldId id="259" r:id="rId7"/>
    <p:sldId id="276" r:id="rId8"/>
    <p:sldId id="273" r:id="rId9"/>
    <p:sldId id="274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8" r:id="rId23"/>
  </p:sldIdLst>
  <p:sldSz cx="12192000" cy="6858000"/>
  <p:notesSz cx="6858000" cy="9144000"/>
  <p:embeddedFontLst>
    <p:embeddedFont>
      <p:font typeface="Arial Black" panose="020B0A04020102020204" pitchFamily="34" charset="0"/>
      <p:bold r:id="rId25"/>
    </p:embeddedFont>
    <p:embeddedFont>
      <p:font typeface="Quattrocento Sans" panose="020B0502050000020003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jWitGAYaXFUrxPsEL7lerYWGC0+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A668564-A0E1-0BAB-BB28-96918A80D180}" name="Allan Priess Poulsen | digitalPR" initials="AP" userId="S::allan@digitalpr.dk::096cc26b-b432-41b4-89a4-709c55b4acf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/>
    <p:restoredTop sz="94658"/>
  </p:normalViewPr>
  <p:slideViewPr>
    <p:cSldViewPr snapToGrid="0">
      <p:cViewPr>
        <p:scale>
          <a:sx n="68" d="100"/>
          <a:sy n="68" d="100"/>
        </p:scale>
        <p:origin x="616" y="-1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customschemas.google.com/relationships/presentationmetadata" Target="metadata"/><Relationship Id="rId35" Type="http://schemas.microsoft.com/office/2018/10/relationships/authors" Target="author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4" name="Google Shape;4;n"/>
          <p:cNvSpPr>
            <a:spLocks noGrp="1" noRot="1" noChangeAspect="1"/>
          </p:cNvSpPr>
          <p:nvPr>
            <p:ph type="sldImg" idx="2"/>
          </p:nvPr>
        </p:nvSpPr>
        <p:spPr>
          <a:xfrm>
            <a:off x="360000" y="1479581"/>
            <a:ext cx="6138000" cy="345247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" name="Google Shape;5;n"/>
          <p:cNvSpPr txBox="1">
            <a:spLocks noGrp="1"/>
          </p:cNvSpPr>
          <p:nvPr>
            <p:ph type="dt" idx="10"/>
          </p:nvPr>
        </p:nvSpPr>
        <p:spPr>
          <a:xfrm>
            <a:off x="4760535" y="8752305"/>
            <a:ext cx="1737465" cy="15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lt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sldNum" idx="12"/>
          </p:nvPr>
        </p:nvSpPr>
        <p:spPr>
          <a:xfrm>
            <a:off x="4760535" y="8570490"/>
            <a:ext cx="1737465" cy="15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 sz="800" b="0" i="0" u="none" strike="noStrike" cap="none">
                <a:solidFill>
                  <a:schemeClr val="lt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‹nr.›</a:t>
            </a:fld>
            <a:endParaRPr sz="800" b="0" i="0" u="none" strike="noStrike" cap="none">
              <a:solidFill>
                <a:schemeClr val="lt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353656" y="8752305"/>
            <a:ext cx="4401248" cy="15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lt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hdr" idx="3"/>
          </p:nvPr>
        </p:nvSpPr>
        <p:spPr>
          <a:xfrm>
            <a:off x="353656" y="8570490"/>
            <a:ext cx="4401248" cy="15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lt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>
          <a:extLst>
            <a:ext uri="{FF2B5EF4-FFF2-40B4-BE49-F238E27FC236}">
              <a16:creationId xmlns:a16="http://schemas.microsoft.com/office/drawing/2014/main" id="{16832721-1CDC-0146-DC24-5C873636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:notes">
            <a:extLst>
              <a:ext uri="{FF2B5EF4-FFF2-40B4-BE49-F238E27FC236}">
                <a16:creationId xmlns:a16="http://schemas.microsoft.com/office/drawing/2014/main" id="{1B0EB85C-76F1-350A-9DDC-06AECB537F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:notes">
            <a:extLst>
              <a:ext uri="{FF2B5EF4-FFF2-40B4-BE49-F238E27FC236}">
                <a16:creationId xmlns:a16="http://schemas.microsoft.com/office/drawing/2014/main" id="{BA431E4E-5F86-F8B1-732D-0CE89B9846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49588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:notes"/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9:notes"/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0:notes"/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1:notes"/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/>
              <a:t>Reaktionen med bordet der flipper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4" name="Google Shape;30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2:notes"/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3:notes"/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5" name="Google Shape;33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4:notes"/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da-DK" dirty="0"/>
              <a:t>Bemærkning om den personlige grænse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6" name="Google Shape;34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5:notes"/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6:notes"/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/>
              <a:t>anekdoten om hospitalet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4" name="Google Shape;37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:notes"/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>
          <a:extLst>
            <a:ext uri="{FF2B5EF4-FFF2-40B4-BE49-F238E27FC236}">
              <a16:creationId xmlns:a16="http://schemas.microsoft.com/office/drawing/2014/main" id="{E1A279D2-C978-6BB3-01A1-49DE246A7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:notes">
            <a:extLst>
              <a:ext uri="{FF2B5EF4-FFF2-40B4-BE49-F238E27FC236}">
                <a16:creationId xmlns:a16="http://schemas.microsoft.com/office/drawing/2014/main" id="{503074EF-32D7-520B-E24C-11D70218F4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:notes">
            <a:extLst>
              <a:ext uri="{FF2B5EF4-FFF2-40B4-BE49-F238E27FC236}">
                <a16:creationId xmlns:a16="http://schemas.microsoft.com/office/drawing/2014/main" id="{1A1FA59E-2090-9BA7-D89F-BC5A38DBE1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8974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:notes"/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8" name="Google Shape;21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>
          <a:extLst>
            <a:ext uri="{FF2B5EF4-FFF2-40B4-BE49-F238E27FC236}">
              <a16:creationId xmlns:a16="http://schemas.microsoft.com/office/drawing/2014/main" id="{5FD3FFC4-95A8-FCC8-0705-3699BEB2C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:notes">
            <a:extLst>
              <a:ext uri="{FF2B5EF4-FFF2-40B4-BE49-F238E27FC236}">
                <a16:creationId xmlns:a16="http://schemas.microsoft.com/office/drawing/2014/main" id="{75EB1724-2DE7-50E3-C7E0-A0F1B40054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da-DK" sz="1200" b="0" i="0" u="none" strike="noStrike" cap="none" dirty="0">
                <a:solidFill>
                  <a:schemeClr val="lt2"/>
                </a:solidFill>
                <a:effectLst/>
                <a:latin typeface="Quattrocento Sans"/>
                <a:ea typeface="Quattrocento Sans"/>
                <a:cs typeface="Quattrocento Sans"/>
                <a:sym typeface="Quattrocento Sans"/>
              </a:rPr>
              <a:t>Jeg tror, at det kan skabe stor værdi at italesætte </a:t>
            </a:r>
            <a:r>
              <a:rPr lang="da-DK" sz="1200" b="0" i="0" u="none" strike="noStrike" cap="none" dirty="0" err="1">
                <a:solidFill>
                  <a:schemeClr val="lt2"/>
                </a:solidFill>
                <a:effectLst/>
                <a:latin typeface="Quattrocento Sans"/>
                <a:ea typeface="Quattrocento Sans"/>
                <a:cs typeface="Quattrocento Sans"/>
                <a:sym typeface="Quattrocento Sans"/>
              </a:rPr>
              <a:t>Makio</a:t>
            </a:r>
            <a:r>
              <a:rPr lang="da-DK" sz="1200" b="0" i="0" u="none" strike="noStrike" cap="none" dirty="0">
                <a:solidFill>
                  <a:schemeClr val="lt2"/>
                </a:solidFill>
                <a:effectLst/>
                <a:latin typeface="Quattrocento Sans"/>
                <a:ea typeface="Quattrocento Sans"/>
                <a:cs typeface="Quattrocento Sans"/>
                <a:sym typeface="Quattrocento Sans"/>
              </a:rPr>
              <a:t> som leverandør af data/en virksomhed der gerne vil gøre os alle sammen klogere.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8" name="Google Shape;218;p3:notes">
            <a:extLst>
              <a:ext uri="{FF2B5EF4-FFF2-40B4-BE49-F238E27FC236}">
                <a16:creationId xmlns:a16="http://schemas.microsoft.com/office/drawing/2014/main" id="{10C495A6-AECB-C2E5-0F64-255F09E8DC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58378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:notes"/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/>
              <a:t>Sig det med </a:t>
            </a:r>
            <a:r>
              <a:rPr lang="da-DK" dirty="0" err="1"/>
              <a:t>ledelelses</a:t>
            </a:r>
            <a:r>
              <a:rPr lang="da-DK" dirty="0"/>
              <a:t> platformen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8" name="Google Shape;2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5:notes"/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6:notes"/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da-DK" sz="1200" b="0" i="0" u="none" strike="noStrike" cap="none" dirty="0">
                <a:solidFill>
                  <a:schemeClr val="lt2"/>
                </a:solidFill>
                <a:effectLst/>
                <a:latin typeface="Quattrocento Sans"/>
                <a:ea typeface="Quattrocento Sans"/>
                <a:cs typeface="Quattrocento Sans"/>
                <a:sym typeface="Quattrocento Sans"/>
              </a:rPr>
              <a:t>Husk anekdoten om ”Ikke på min fødselsdag”.  Og </a:t>
            </a:r>
            <a:r>
              <a:rPr lang="da-DK" sz="1200" b="0" i="0" u="none" strike="noStrike" cap="none" dirty="0" err="1">
                <a:solidFill>
                  <a:schemeClr val="lt2"/>
                </a:solidFill>
                <a:effectLst/>
                <a:latin typeface="Quattrocento Sans"/>
                <a:ea typeface="Quattrocento Sans"/>
                <a:cs typeface="Quattrocento Sans"/>
                <a:sym typeface="Quattrocento Sans"/>
              </a:rPr>
              <a:t>evt</a:t>
            </a:r>
            <a:r>
              <a:rPr lang="da-DK" sz="1200" b="0" i="0" u="none" strike="noStrike" cap="none" dirty="0">
                <a:solidFill>
                  <a:schemeClr val="lt2"/>
                </a:solidFill>
                <a:effectLst/>
                <a:latin typeface="Quattrocento Sans"/>
                <a:ea typeface="Quattrocento Sans"/>
                <a:cs typeface="Quattrocento Sans"/>
                <a:sym typeface="Quattrocento Sans"/>
              </a:rPr>
              <a:t> hospitals anekdoten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da-DK" sz="1200" b="0" i="0" u="none" strike="noStrike" cap="none" dirty="0">
              <a:solidFill>
                <a:schemeClr val="lt2"/>
              </a:solidFill>
              <a:effectLst/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5" name="Google Shape;2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7:notes"/>
          <p:cNvSpPr txBox="1">
            <a:spLocks noGrp="1"/>
          </p:cNvSpPr>
          <p:nvPr>
            <p:ph type="body" idx="1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479550"/>
            <a:ext cx="6137275" cy="3452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A">
  <p:cSld name="Cover A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/>
          <p:nvPr/>
        </p:nvSpPr>
        <p:spPr>
          <a:xfrm>
            <a:off x="390071" y="1093368"/>
            <a:ext cx="11822400" cy="57600"/>
          </a:xfrm>
          <a:custGeom>
            <a:avLst/>
            <a:gdLst/>
            <a:ahLst/>
            <a:cxnLst/>
            <a:rect l="l" t="t" r="r" b="b"/>
            <a:pathLst>
              <a:path w="11822400" h="57600" extrusionOk="0">
                <a:moveTo>
                  <a:pt x="0" y="0"/>
                </a:moveTo>
                <a:lnTo>
                  <a:pt x="11822400" y="0"/>
                </a:lnTo>
                <a:lnTo>
                  <a:pt x="11822400" y="57600"/>
                </a:lnTo>
                <a:lnTo>
                  <a:pt x="0" y="576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9" name="Google Shape;19;p19"/>
          <p:cNvSpPr/>
          <p:nvPr/>
        </p:nvSpPr>
        <p:spPr>
          <a:xfrm rot="5400000">
            <a:off x="-2292361" y="3767497"/>
            <a:ext cx="5364000" cy="5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0" name="Google Shape;20;p19"/>
          <p:cNvSpPr/>
          <p:nvPr/>
        </p:nvSpPr>
        <p:spPr>
          <a:xfrm>
            <a:off x="390071" y="6441625"/>
            <a:ext cx="11822400" cy="57600"/>
          </a:xfrm>
          <a:custGeom>
            <a:avLst/>
            <a:gdLst/>
            <a:ahLst/>
            <a:cxnLst/>
            <a:rect l="l" t="t" r="r" b="b"/>
            <a:pathLst>
              <a:path w="11822400" h="57600" extrusionOk="0">
                <a:moveTo>
                  <a:pt x="0" y="0"/>
                </a:moveTo>
                <a:lnTo>
                  <a:pt x="11822400" y="0"/>
                </a:lnTo>
                <a:lnTo>
                  <a:pt x="11822400" y="57600"/>
                </a:lnTo>
                <a:lnTo>
                  <a:pt x="0" y="576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1" name="Google Shape;21;p19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0" y="0"/>
            <a:ext cx="12193199" cy="6861600"/>
          </a:xfrm>
          <a:prstGeom prst="rect">
            <a:avLst/>
          </a:prstGeom>
          <a:blipFill rotWithShape="1">
            <a:blip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22" name="Google Shape;22;p19"/>
          <p:cNvSpPr txBox="1">
            <a:spLocks noGrp="1"/>
          </p:cNvSpPr>
          <p:nvPr>
            <p:ph type="ctrTitle"/>
          </p:nvPr>
        </p:nvSpPr>
        <p:spPr>
          <a:xfrm>
            <a:off x="986400" y="1620000"/>
            <a:ext cx="7898400" cy="43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Quattrocento Sans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3" name="Google Shape;23;p19"/>
          <p:cNvGrpSpPr/>
          <p:nvPr/>
        </p:nvGrpSpPr>
        <p:grpSpPr>
          <a:xfrm>
            <a:off x="358576" y="358487"/>
            <a:ext cx="1346307" cy="376394"/>
            <a:chOff x="-650" y="-2300"/>
            <a:chExt cx="3000650" cy="3004600"/>
          </a:xfrm>
        </p:grpSpPr>
        <p:sp>
          <p:nvSpPr>
            <p:cNvPr id="24" name="Google Shape;24;p19"/>
            <p:cNvSpPr/>
            <p:nvPr/>
          </p:nvSpPr>
          <p:spPr>
            <a:xfrm>
              <a:off x="-650" y="995425"/>
              <a:ext cx="861375" cy="1956750"/>
            </a:xfrm>
            <a:custGeom>
              <a:avLst/>
              <a:gdLst/>
              <a:ahLst/>
              <a:cxnLst/>
              <a:rect l="l" t="t" r="r" b="b"/>
              <a:pathLst>
                <a:path w="34455" h="78270" extrusionOk="0">
                  <a:moveTo>
                    <a:pt x="13351" y="1"/>
                  </a:moveTo>
                  <a:cubicBezTo>
                    <a:pt x="12555" y="1"/>
                    <a:pt x="11810" y="365"/>
                    <a:pt x="11143" y="1094"/>
                  </a:cubicBezTo>
                  <a:cubicBezTo>
                    <a:pt x="10475" y="1823"/>
                    <a:pt x="9859" y="2734"/>
                    <a:pt x="9320" y="3919"/>
                  </a:cubicBezTo>
                  <a:cubicBezTo>
                    <a:pt x="8755" y="5103"/>
                    <a:pt x="8293" y="6470"/>
                    <a:pt x="7908" y="7928"/>
                  </a:cubicBezTo>
                  <a:cubicBezTo>
                    <a:pt x="7523" y="9477"/>
                    <a:pt x="7189" y="11026"/>
                    <a:pt x="6932" y="12666"/>
                  </a:cubicBezTo>
                  <a:lnTo>
                    <a:pt x="6855" y="12666"/>
                  </a:lnTo>
                  <a:cubicBezTo>
                    <a:pt x="6855" y="12666"/>
                    <a:pt x="6855" y="12666"/>
                    <a:pt x="6855" y="2188"/>
                  </a:cubicBezTo>
                  <a:lnTo>
                    <a:pt x="0" y="2188"/>
                  </a:lnTo>
                  <a:cubicBezTo>
                    <a:pt x="0" y="2188"/>
                    <a:pt x="0" y="2188"/>
                    <a:pt x="0" y="78270"/>
                  </a:cubicBezTo>
                  <a:lnTo>
                    <a:pt x="7112" y="78270"/>
                  </a:lnTo>
                  <a:cubicBezTo>
                    <a:pt x="7112" y="78270"/>
                    <a:pt x="7112" y="78270"/>
                    <a:pt x="7112" y="36994"/>
                  </a:cubicBezTo>
                  <a:cubicBezTo>
                    <a:pt x="7112" y="32438"/>
                    <a:pt x="7420" y="28520"/>
                    <a:pt x="8036" y="25422"/>
                  </a:cubicBezTo>
                  <a:cubicBezTo>
                    <a:pt x="8652" y="22233"/>
                    <a:pt x="9525" y="20684"/>
                    <a:pt x="10655" y="20684"/>
                  </a:cubicBezTo>
                  <a:cubicBezTo>
                    <a:pt x="11708" y="20684"/>
                    <a:pt x="12478" y="21960"/>
                    <a:pt x="12966" y="24511"/>
                  </a:cubicBezTo>
                  <a:cubicBezTo>
                    <a:pt x="13453" y="26971"/>
                    <a:pt x="13710" y="30525"/>
                    <a:pt x="13710" y="34898"/>
                  </a:cubicBezTo>
                  <a:cubicBezTo>
                    <a:pt x="13710" y="34898"/>
                    <a:pt x="13710" y="34898"/>
                    <a:pt x="13710" y="78270"/>
                  </a:cubicBezTo>
                  <a:lnTo>
                    <a:pt x="20771" y="78270"/>
                  </a:lnTo>
                  <a:cubicBezTo>
                    <a:pt x="20771" y="78270"/>
                    <a:pt x="20771" y="78270"/>
                    <a:pt x="20771" y="37176"/>
                  </a:cubicBezTo>
                  <a:cubicBezTo>
                    <a:pt x="20771" y="34989"/>
                    <a:pt x="20848" y="32985"/>
                    <a:pt x="20976" y="30980"/>
                  </a:cubicBezTo>
                  <a:cubicBezTo>
                    <a:pt x="21130" y="28976"/>
                    <a:pt x="21335" y="27245"/>
                    <a:pt x="21643" y="25696"/>
                  </a:cubicBezTo>
                  <a:cubicBezTo>
                    <a:pt x="21952" y="24147"/>
                    <a:pt x="22311" y="22962"/>
                    <a:pt x="22773" y="22051"/>
                  </a:cubicBezTo>
                  <a:cubicBezTo>
                    <a:pt x="23210" y="21140"/>
                    <a:pt x="23723" y="20684"/>
                    <a:pt x="24339" y="20684"/>
                  </a:cubicBezTo>
                  <a:cubicBezTo>
                    <a:pt x="24981" y="20684"/>
                    <a:pt x="25469" y="21049"/>
                    <a:pt x="25880" y="21960"/>
                  </a:cubicBezTo>
                  <a:cubicBezTo>
                    <a:pt x="26265" y="22780"/>
                    <a:pt x="26573" y="23964"/>
                    <a:pt x="26804" y="25422"/>
                  </a:cubicBezTo>
                  <a:cubicBezTo>
                    <a:pt x="27035" y="26789"/>
                    <a:pt x="27189" y="28520"/>
                    <a:pt x="27266" y="30525"/>
                  </a:cubicBezTo>
                  <a:cubicBezTo>
                    <a:pt x="27343" y="32529"/>
                    <a:pt x="27394" y="34534"/>
                    <a:pt x="27394" y="36721"/>
                  </a:cubicBezTo>
                  <a:cubicBezTo>
                    <a:pt x="27394" y="36721"/>
                    <a:pt x="27394" y="36721"/>
                    <a:pt x="27394" y="78270"/>
                  </a:cubicBezTo>
                  <a:lnTo>
                    <a:pt x="34455" y="78270"/>
                  </a:lnTo>
                  <a:cubicBezTo>
                    <a:pt x="34455" y="78270"/>
                    <a:pt x="34455" y="78270"/>
                    <a:pt x="34455" y="31163"/>
                  </a:cubicBezTo>
                  <a:cubicBezTo>
                    <a:pt x="34455" y="27609"/>
                    <a:pt x="34326" y="23964"/>
                    <a:pt x="34044" y="20229"/>
                  </a:cubicBezTo>
                  <a:cubicBezTo>
                    <a:pt x="33787" y="16584"/>
                    <a:pt x="33351" y="13213"/>
                    <a:pt x="32735" y="10206"/>
                  </a:cubicBezTo>
                  <a:cubicBezTo>
                    <a:pt x="32144" y="7199"/>
                    <a:pt x="31348" y="4739"/>
                    <a:pt x="30347" y="2825"/>
                  </a:cubicBezTo>
                  <a:cubicBezTo>
                    <a:pt x="29346" y="912"/>
                    <a:pt x="28139" y="1"/>
                    <a:pt x="26676" y="1"/>
                  </a:cubicBezTo>
                  <a:cubicBezTo>
                    <a:pt x="25058" y="1"/>
                    <a:pt x="23697" y="1185"/>
                    <a:pt x="22568" y="3554"/>
                  </a:cubicBezTo>
                  <a:cubicBezTo>
                    <a:pt x="21464" y="5832"/>
                    <a:pt x="20539" y="9021"/>
                    <a:pt x="19821" y="13030"/>
                  </a:cubicBezTo>
                  <a:cubicBezTo>
                    <a:pt x="19204" y="8839"/>
                    <a:pt x="18383" y="5650"/>
                    <a:pt x="17305" y="3372"/>
                  </a:cubicBezTo>
                  <a:cubicBezTo>
                    <a:pt x="16226" y="1094"/>
                    <a:pt x="14917" y="1"/>
                    <a:pt x="133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19"/>
            <p:cNvSpPr/>
            <p:nvPr/>
          </p:nvSpPr>
          <p:spPr>
            <a:xfrm>
              <a:off x="939650" y="988600"/>
              <a:ext cx="510950" cy="2009125"/>
            </a:xfrm>
            <a:custGeom>
              <a:avLst/>
              <a:gdLst/>
              <a:ahLst/>
              <a:cxnLst/>
              <a:rect l="l" t="t" r="r" b="b"/>
              <a:pathLst>
                <a:path w="20438" h="80365" extrusionOk="0">
                  <a:moveTo>
                    <a:pt x="13993" y="45376"/>
                  </a:moveTo>
                  <a:lnTo>
                    <a:pt x="13993" y="47928"/>
                  </a:lnTo>
                  <a:cubicBezTo>
                    <a:pt x="13993" y="52757"/>
                    <a:pt x="13608" y="56584"/>
                    <a:pt x="12838" y="59317"/>
                  </a:cubicBezTo>
                  <a:cubicBezTo>
                    <a:pt x="12093" y="62142"/>
                    <a:pt x="10989" y="63600"/>
                    <a:pt x="9551" y="63600"/>
                  </a:cubicBezTo>
                  <a:cubicBezTo>
                    <a:pt x="9218" y="63600"/>
                    <a:pt x="8858" y="63417"/>
                    <a:pt x="8473" y="63144"/>
                  </a:cubicBezTo>
                  <a:cubicBezTo>
                    <a:pt x="8114" y="62962"/>
                    <a:pt x="7780" y="62506"/>
                    <a:pt x="7472" y="61868"/>
                  </a:cubicBezTo>
                  <a:cubicBezTo>
                    <a:pt x="7189" y="61230"/>
                    <a:pt x="6958" y="60410"/>
                    <a:pt x="6779" y="59408"/>
                  </a:cubicBezTo>
                  <a:cubicBezTo>
                    <a:pt x="6599" y="58406"/>
                    <a:pt x="6496" y="57221"/>
                    <a:pt x="6496" y="55764"/>
                  </a:cubicBezTo>
                  <a:cubicBezTo>
                    <a:pt x="6496" y="53486"/>
                    <a:pt x="6702" y="51754"/>
                    <a:pt x="7087" y="50297"/>
                  </a:cubicBezTo>
                  <a:cubicBezTo>
                    <a:pt x="7497" y="48930"/>
                    <a:pt x="8011" y="47928"/>
                    <a:pt x="8627" y="47199"/>
                  </a:cubicBezTo>
                  <a:cubicBezTo>
                    <a:pt x="9243" y="46470"/>
                    <a:pt x="9936" y="46014"/>
                    <a:pt x="10732" y="45741"/>
                  </a:cubicBezTo>
                  <a:cubicBezTo>
                    <a:pt x="11528" y="45467"/>
                    <a:pt x="12298" y="45376"/>
                    <a:pt x="13094" y="45376"/>
                  </a:cubicBezTo>
                  <a:close/>
                  <a:moveTo>
                    <a:pt x="10578" y="0"/>
                  </a:moveTo>
                  <a:cubicBezTo>
                    <a:pt x="8832" y="0"/>
                    <a:pt x="7112" y="1094"/>
                    <a:pt x="5444" y="3189"/>
                  </a:cubicBezTo>
                  <a:cubicBezTo>
                    <a:pt x="3749" y="5285"/>
                    <a:pt x="2286" y="8565"/>
                    <a:pt x="1028" y="12848"/>
                  </a:cubicBezTo>
                  <a:lnTo>
                    <a:pt x="4596" y="26424"/>
                  </a:lnTo>
                  <a:cubicBezTo>
                    <a:pt x="5264" y="24237"/>
                    <a:pt x="6060" y="22415"/>
                    <a:pt x="6984" y="20957"/>
                  </a:cubicBezTo>
                  <a:cubicBezTo>
                    <a:pt x="7934" y="19408"/>
                    <a:pt x="8884" y="18588"/>
                    <a:pt x="9885" y="18588"/>
                  </a:cubicBezTo>
                  <a:cubicBezTo>
                    <a:pt x="10989" y="18588"/>
                    <a:pt x="11913" y="19499"/>
                    <a:pt x="12658" y="21322"/>
                  </a:cubicBezTo>
                  <a:cubicBezTo>
                    <a:pt x="13402" y="23053"/>
                    <a:pt x="13762" y="25877"/>
                    <a:pt x="13762" y="29613"/>
                  </a:cubicBezTo>
                  <a:cubicBezTo>
                    <a:pt x="13762" y="29613"/>
                    <a:pt x="13762" y="29613"/>
                    <a:pt x="13762" y="30889"/>
                  </a:cubicBezTo>
                  <a:cubicBezTo>
                    <a:pt x="12221" y="30889"/>
                    <a:pt x="10630" y="31162"/>
                    <a:pt x="8987" y="31800"/>
                  </a:cubicBezTo>
                  <a:cubicBezTo>
                    <a:pt x="7343" y="32347"/>
                    <a:pt x="5880" y="33622"/>
                    <a:pt x="4545" y="35445"/>
                  </a:cubicBezTo>
                  <a:cubicBezTo>
                    <a:pt x="3210" y="37267"/>
                    <a:pt x="2106" y="39909"/>
                    <a:pt x="1259" y="43189"/>
                  </a:cubicBezTo>
                  <a:cubicBezTo>
                    <a:pt x="411" y="46561"/>
                    <a:pt x="1" y="51025"/>
                    <a:pt x="1" y="56492"/>
                  </a:cubicBezTo>
                  <a:cubicBezTo>
                    <a:pt x="1" y="61048"/>
                    <a:pt x="232" y="64784"/>
                    <a:pt x="720" y="67882"/>
                  </a:cubicBezTo>
                  <a:cubicBezTo>
                    <a:pt x="1207" y="70889"/>
                    <a:pt x="1824" y="73349"/>
                    <a:pt x="2594" y="75171"/>
                  </a:cubicBezTo>
                  <a:cubicBezTo>
                    <a:pt x="3364" y="76994"/>
                    <a:pt x="4186" y="78360"/>
                    <a:pt x="5110" y="79180"/>
                  </a:cubicBezTo>
                  <a:cubicBezTo>
                    <a:pt x="6034" y="80000"/>
                    <a:pt x="6933" y="80365"/>
                    <a:pt x="7780" y="80365"/>
                  </a:cubicBezTo>
                  <a:cubicBezTo>
                    <a:pt x="9089" y="80365"/>
                    <a:pt x="10270" y="79545"/>
                    <a:pt x="11374" y="77814"/>
                  </a:cubicBezTo>
                  <a:cubicBezTo>
                    <a:pt x="12478" y="76082"/>
                    <a:pt x="13300" y="73622"/>
                    <a:pt x="13865" y="70433"/>
                  </a:cubicBezTo>
                  <a:lnTo>
                    <a:pt x="13993" y="70433"/>
                  </a:lnTo>
                  <a:cubicBezTo>
                    <a:pt x="13993" y="70433"/>
                    <a:pt x="13993" y="70433"/>
                    <a:pt x="13993" y="78543"/>
                  </a:cubicBezTo>
                  <a:lnTo>
                    <a:pt x="20437" y="78543"/>
                  </a:lnTo>
                  <a:cubicBezTo>
                    <a:pt x="20437" y="78543"/>
                    <a:pt x="20437" y="78543"/>
                    <a:pt x="20437" y="40183"/>
                  </a:cubicBezTo>
                  <a:cubicBezTo>
                    <a:pt x="20437" y="33258"/>
                    <a:pt x="20257" y="27244"/>
                    <a:pt x="19898" y="22233"/>
                  </a:cubicBezTo>
                  <a:cubicBezTo>
                    <a:pt x="19539" y="17130"/>
                    <a:pt x="18974" y="13030"/>
                    <a:pt x="18203" y="9659"/>
                  </a:cubicBezTo>
                  <a:cubicBezTo>
                    <a:pt x="17433" y="6379"/>
                    <a:pt x="16432" y="3918"/>
                    <a:pt x="15174" y="2369"/>
                  </a:cubicBezTo>
                  <a:cubicBezTo>
                    <a:pt x="13916" y="729"/>
                    <a:pt x="12401" y="0"/>
                    <a:pt x="10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19"/>
            <p:cNvSpPr/>
            <p:nvPr/>
          </p:nvSpPr>
          <p:spPr>
            <a:xfrm>
              <a:off x="1561600" y="63775"/>
              <a:ext cx="575125" cy="2888400"/>
            </a:xfrm>
            <a:custGeom>
              <a:avLst/>
              <a:gdLst/>
              <a:ahLst/>
              <a:cxnLst/>
              <a:rect l="l" t="t" r="r" b="b"/>
              <a:pathLst>
                <a:path w="23005" h="115536" extrusionOk="0">
                  <a:moveTo>
                    <a:pt x="1" y="0"/>
                  </a:moveTo>
                  <a:lnTo>
                    <a:pt x="1" y="115536"/>
                  </a:lnTo>
                  <a:lnTo>
                    <a:pt x="7112" y="115536"/>
                  </a:lnTo>
                  <a:lnTo>
                    <a:pt x="7112" y="78998"/>
                  </a:lnTo>
                  <a:lnTo>
                    <a:pt x="7241" y="78998"/>
                  </a:lnTo>
                  <a:lnTo>
                    <a:pt x="14250" y="115536"/>
                  </a:lnTo>
                  <a:lnTo>
                    <a:pt x="23005" y="115536"/>
                  </a:lnTo>
                  <a:lnTo>
                    <a:pt x="14378" y="73804"/>
                  </a:lnTo>
                  <a:lnTo>
                    <a:pt x="22645" y="39454"/>
                  </a:lnTo>
                  <a:lnTo>
                    <a:pt x="14096" y="39454"/>
                  </a:lnTo>
                  <a:lnTo>
                    <a:pt x="7241" y="70251"/>
                  </a:lnTo>
                  <a:lnTo>
                    <a:pt x="7112" y="70251"/>
                  </a:lnTo>
                  <a:lnTo>
                    <a:pt x="71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19"/>
            <p:cNvSpPr/>
            <p:nvPr/>
          </p:nvSpPr>
          <p:spPr>
            <a:xfrm>
              <a:off x="2181625" y="1050100"/>
              <a:ext cx="176550" cy="1902075"/>
            </a:xfrm>
            <a:custGeom>
              <a:avLst/>
              <a:gdLst/>
              <a:ahLst/>
              <a:cxnLst/>
              <a:rect l="l" t="t" r="r" b="b"/>
              <a:pathLst>
                <a:path w="7062" h="76083" extrusionOk="0">
                  <a:moveTo>
                    <a:pt x="1" y="1"/>
                  </a:moveTo>
                  <a:lnTo>
                    <a:pt x="1" y="76083"/>
                  </a:lnTo>
                  <a:lnTo>
                    <a:pt x="7061" y="76083"/>
                  </a:lnTo>
                  <a:lnTo>
                    <a:pt x="70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19"/>
            <p:cNvSpPr/>
            <p:nvPr/>
          </p:nvSpPr>
          <p:spPr>
            <a:xfrm>
              <a:off x="2430025" y="977200"/>
              <a:ext cx="569975" cy="2025100"/>
            </a:xfrm>
            <a:custGeom>
              <a:avLst/>
              <a:gdLst/>
              <a:ahLst/>
              <a:cxnLst/>
              <a:rect l="l" t="t" r="r" b="b"/>
              <a:pathLst>
                <a:path w="22799" h="81004" extrusionOk="0">
                  <a:moveTo>
                    <a:pt x="11400" y="22233"/>
                  </a:moveTo>
                  <a:cubicBezTo>
                    <a:pt x="14250" y="22233"/>
                    <a:pt x="16535" y="30434"/>
                    <a:pt x="16535" y="40456"/>
                  </a:cubicBezTo>
                  <a:cubicBezTo>
                    <a:pt x="16535" y="50570"/>
                    <a:pt x="14250" y="58680"/>
                    <a:pt x="11400" y="58680"/>
                  </a:cubicBezTo>
                  <a:cubicBezTo>
                    <a:pt x="8576" y="58680"/>
                    <a:pt x="6265" y="50570"/>
                    <a:pt x="6265" y="40456"/>
                  </a:cubicBezTo>
                  <a:cubicBezTo>
                    <a:pt x="6265" y="30434"/>
                    <a:pt x="8576" y="22233"/>
                    <a:pt x="11400" y="22233"/>
                  </a:cubicBezTo>
                  <a:close/>
                  <a:moveTo>
                    <a:pt x="11400" y="1"/>
                  </a:moveTo>
                  <a:cubicBezTo>
                    <a:pt x="5110" y="1"/>
                    <a:pt x="1" y="18133"/>
                    <a:pt x="1" y="40456"/>
                  </a:cubicBezTo>
                  <a:cubicBezTo>
                    <a:pt x="1" y="62871"/>
                    <a:pt x="5110" y="81003"/>
                    <a:pt x="11400" y="81003"/>
                  </a:cubicBezTo>
                  <a:cubicBezTo>
                    <a:pt x="17716" y="81003"/>
                    <a:pt x="22799" y="62871"/>
                    <a:pt x="22799" y="40456"/>
                  </a:cubicBezTo>
                  <a:cubicBezTo>
                    <a:pt x="22799" y="18133"/>
                    <a:pt x="17716" y="1"/>
                    <a:pt x="114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19"/>
            <p:cNvSpPr/>
            <p:nvPr/>
          </p:nvSpPr>
          <p:spPr>
            <a:xfrm>
              <a:off x="2143125" y="-2300"/>
              <a:ext cx="256750" cy="913475"/>
            </a:xfrm>
            <a:custGeom>
              <a:avLst/>
              <a:gdLst/>
              <a:ahLst/>
              <a:cxnLst/>
              <a:rect l="l" t="t" r="r" b="b"/>
              <a:pathLst>
                <a:path w="10270" h="36539" extrusionOk="0">
                  <a:moveTo>
                    <a:pt x="5135" y="1"/>
                  </a:moveTo>
                  <a:cubicBezTo>
                    <a:pt x="2285" y="1"/>
                    <a:pt x="0" y="8201"/>
                    <a:pt x="0" y="18315"/>
                  </a:cubicBezTo>
                  <a:cubicBezTo>
                    <a:pt x="0" y="28338"/>
                    <a:pt x="2285" y="36538"/>
                    <a:pt x="5135" y="36538"/>
                  </a:cubicBezTo>
                  <a:cubicBezTo>
                    <a:pt x="7959" y="36538"/>
                    <a:pt x="10270" y="28338"/>
                    <a:pt x="10270" y="18315"/>
                  </a:cubicBezTo>
                  <a:cubicBezTo>
                    <a:pt x="10270" y="8201"/>
                    <a:pt x="7959" y="1"/>
                    <a:pt x="5135" y="1"/>
                  </a:cubicBezTo>
                  <a:close/>
                </a:path>
              </a:pathLst>
            </a:custGeom>
            <a:solidFill>
              <a:srgbClr val="F6B3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dsidet billede">
  <p:cSld name="Fuldsidet billede">
    <p:bg>
      <p:bgPr>
        <a:solidFill>
          <a:schemeClr val="lt2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9"/>
          <p:cNvSpPr/>
          <p:nvPr/>
        </p:nvSpPr>
        <p:spPr>
          <a:xfrm>
            <a:off x="390071" y="360050"/>
            <a:ext cx="11822400" cy="57600"/>
          </a:xfrm>
          <a:custGeom>
            <a:avLst/>
            <a:gdLst/>
            <a:ahLst/>
            <a:cxnLst/>
            <a:rect l="l" t="t" r="r" b="b"/>
            <a:pathLst>
              <a:path w="11822400" h="57600" extrusionOk="0">
                <a:moveTo>
                  <a:pt x="0" y="0"/>
                </a:moveTo>
                <a:lnTo>
                  <a:pt x="11822400" y="0"/>
                </a:lnTo>
                <a:lnTo>
                  <a:pt x="11822400" y="57600"/>
                </a:lnTo>
                <a:lnTo>
                  <a:pt x="0" y="576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49" name="Google Shape;149;p29"/>
          <p:cNvSpPr/>
          <p:nvPr/>
        </p:nvSpPr>
        <p:spPr>
          <a:xfrm>
            <a:off x="390071" y="6098378"/>
            <a:ext cx="11822400" cy="57600"/>
          </a:xfrm>
          <a:custGeom>
            <a:avLst/>
            <a:gdLst/>
            <a:ahLst/>
            <a:cxnLst/>
            <a:rect l="l" t="t" r="r" b="b"/>
            <a:pathLst>
              <a:path w="11822400" h="57600" extrusionOk="0">
                <a:moveTo>
                  <a:pt x="0" y="0"/>
                </a:moveTo>
                <a:lnTo>
                  <a:pt x="11822400" y="0"/>
                </a:lnTo>
                <a:lnTo>
                  <a:pt x="11822400" y="57600"/>
                </a:lnTo>
                <a:lnTo>
                  <a:pt x="0" y="576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0" name="Google Shape;150;p29"/>
          <p:cNvSpPr/>
          <p:nvPr/>
        </p:nvSpPr>
        <p:spPr>
          <a:xfrm rot="5400000">
            <a:off x="-2503597" y="3229250"/>
            <a:ext cx="5796000" cy="5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51" name="Google Shape;151;p29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-7665" y="0"/>
            <a:ext cx="12199665" cy="6858000"/>
          </a:xfrm>
          <a:prstGeom prst="rect">
            <a:avLst/>
          </a:prstGeom>
          <a:blipFill rotWithShape="1">
            <a:blip>
              <a:alphaModFix/>
            </a:blip>
            <a:stretch>
              <a:fillRect l="69"/>
            </a:stretch>
          </a:blipFill>
          <a:ln>
            <a:noFill/>
          </a:ln>
        </p:spPr>
      </p:pic>
      <p:sp>
        <p:nvSpPr>
          <p:cNvPr id="152" name="Google Shape;152;p29"/>
          <p:cNvSpPr txBox="1">
            <a:spLocks noGrp="1"/>
          </p:cNvSpPr>
          <p:nvPr>
            <p:ph type="title"/>
          </p:nvPr>
        </p:nvSpPr>
        <p:spPr>
          <a:xfrm>
            <a:off x="986400" y="1620000"/>
            <a:ext cx="3949200" cy="39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attrocento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9"/>
          <p:cNvSpPr txBox="1">
            <a:spLocks noGrp="1"/>
          </p:cNvSpPr>
          <p:nvPr>
            <p:ph type="dt" idx="10"/>
          </p:nvPr>
        </p:nvSpPr>
        <p:spPr>
          <a:xfrm>
            <a:off x="1980000" y="6354000"/>
            <a:ext cx="19697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9"/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9"/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lvl="1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lvl="2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lvl="3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lvl="4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lvl="5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lvl="6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lvl="7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lvl="8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‹nr.›</a:t>
            </a:fld>
            <a:endParaRPr/>
          </a:p>
        </p:txBody>
      </p:sp>
      <p:grpSp>
        <p:nvGrpSpPr>
          <p:cNvPr id="156" name="Google Shape;156;p29"/>
          <p:cNvGrpSpPr/>
          <p:nvPr/>
        </p:nvGrpSpPr>
        <p:grpSpPr>
          <a:xfrm>
            <a:off x="11221901" y="6329084"/>
            <a:ext cx="630374" cy="175349"/>
            <a:chOff x="-650" y="-2300"/>
            <a:chExt cx="3000650" cy="3004600"/>
          </a:xfrm>
        </p:grpSpPr>
        <p:sp>
          <p:nvSpPr>
            <p:cNvPr id="157" name="Google Shape;157;p29"/>
            <p:cNvSpPr/>
            <p:nvPr/>
          </p:nvSpPr>
          <p:spPr>
            <a:xfrm>
              <a:off x="-650" y="995425"/>
              <a:ext cx="861375" cy="1956750"/>
            </a:xfrm>
            <a:custGeom>
              <a:avLst/>
              <a:gdLst/>
              <a:ahLst/>
              <a:cxnLst/>
              <a:rect l="l" t="t" r="r" b="b"/>
              <a:pathLst>
                <a:path w="34455" h="78270" extrusionOk="0">
                  <a:moveTo>
                    <a:pt x="13351" y="1"/>
                  </a:moveTo>
                  <a:cubicBezTo>
                    <a:pt x="12555" y="1"/>
                    <a:pt x="11810" y="365"/>
                    <a:pt x="11143" y="1094"/>
                  </a:cubicBezTo>
                  <a:cubicBezTo>
                    <a:pt x="10475" y="1823"/>
                    <a:pt x="9859" y="2734"/>
                    <a:pt x="9320" y="3919"/>
                  </a:cubicBezTo>
                  <a:cubicBezTo>
                    <a:pt x="8755" y="5103"/>
                    <a:pt x="8293" y="6470"/>
                    <a:pt x="7908" y="7928"/>
                  </a:cubicBezTo>
                  <a:cubicBezTo>
                    <a:pt x="7523" y="9477"/>
                    <a:pt x="7189" y="11026"/>
                    <a:pt x="6932" y="12666"/>
                  </a:cubicBezTo>
                  <a:lnTo>
                    <a:pt x="6855" y="12666"/>
                  </a:lnTo>
                  <a:cubicBezTo>
                    <a:pt x="6855" y="12666"/>
                    <a:pt x="6855" y="12666"/>
                    <a:pt x="6855" y="2188"/>
                  </a:cubicBezTo>
                  <a:lnTo>
                    <a:pt x="0" y="2188"/>
                  </a:lnTo>
                  <a:cubicBezTo>
                    <a:pt x="0" y="2188"/>
                    <a:pt x="0" y="2188"/>
                    <a:pt x="0" y="78270"/>
                  </a:cubicBezTo>
                  <a:lnTo>
                    <a:pt x="7112" y="78270"/>
                  </a:lnTo>
                  <a:cubicBezTo>
                    <a:pt x="7112" y="78270"/>
                    <a:pt x="7112" y="78270"/>
                    <a:pt x="7112" y="36994"/>
                  </a:cubicBezTo>
                  <a:cubicBezTo>
                    <a:pt x="7112" y="32438"/>
                    <a:pt x="7420" y="28520"/>
                    <a:pt x="8036" y="25422"/>
                  </a:cubicBezTo>
                  <a:cubicBezTo>
                    <a:pt x="8652" y="22233"/>
                    <a:pt x="9525" y="20684"/>
                    <a:pt x="10655" y="20684"/>
                  </a:cubicBezTo>
                  <a:cubicBezTo>
                    <a:pt x="11708" y="20684"/>
                    <a:pt x="12478" y="21960"/>
                    <a:pt x="12966" y="24511"/>
                  </a:cubicBezTo>
                  <a:cubicBezTo>
                    <a:pt x="13453" y="26971"/>
                    <a:pt x="13710" y="30525"/>
                    <a:pt x="13710" y="34898"/>
                  </a:cubicBezTo>
                  <a:cubicBezTo>
                    <a:pt x="13710" y="34898"/>
                    <a:pt x="13710" y="34898"/>
                    <a:pt x="13710" y="78270"/>
                  </a:cubicBezTo>
                  <a:lnTo>
                    <a:pt x="20771" y="78270"/>
                  </a:lnTo>
                  <a:cubicBezTo>
                    <a:pt x="20771" y="78270"/>
                    <a:pt x="20771" y="78270"/>
                    <a:pt x="20771" y="37176"/>
                  </a:cubicBezTo>
                  <a:cubicBezTo>
                    <a:pt x="20771" y="34989"/>
                    <a:pt x="20848" y="32985"/>
                    <a:pt x="20976" y="30980"/>
                  </a:cubicBezTo>
                  <a:cubicBezTo>
                    <a:pt x="21130" y="28976"/>
                    <a:pt x="21335" y="27245"/>
                    <a:pt x="21643" y="25696"/>
                  </a:cubicBezTo>
                  <a:cubicBezTo>
                    <a:pt x="21952" y="24147"/>
                    <a:pt x="22311" y="22962"/>
                    <a:pt x="22773" y="22051"/>
                  </a:cubicBezTo>
                  <a:cubicBezTo>
                    <a:pt x="23210" y="21140"/>
                    <a:pt x="23723" y="20684"/>
                    <a:pt x="24339" y="20684"/>
                  </a:cubicBezTo>
                  <a:cubicBezTo>
                    <a:pt x="24981" y="20684"/>
                    <a:pt x="25469" y="21049"/>
                    <a:pt x="25880" y="21960"/>
                  </a:cubicBezTo>
                  <a:cubicBezTo>
                    <a:pt x="26265" y="22780"/>
                    <a:pt x="26573" y="23964"/>
                    <a:pt x="26804" y="25422"/>
                  </a:cubicBezTo>
                  <a:cubicBezTo>
                    <a:pt x="27035" y="26789"/>
                    <a:pt x="27189" y="28520"/>
                    <a:pt x="27266" y="30525"/>
                  </a:cubicBezTo>
                  <a:cubicBezTo>
                    <a:pt x="27343" y="32529"/>
                    <a:pt x="27394" y="34534"/>
                    <a:pt x="27394" y="36721"/>
                  </a:cubicBezTo>
                  <a:cubicBezTo>
                    <a:pt x="27394" y="36721"/>
                    <a:pt x="27394" y="36721"/>
                    <a:pt x="27394" y="78270"/>
                  </a:cubicBezTo>
                  <a:lnTo>
                    <a:pt x="34455" y="78270"/>
                  </a:lnTo>
                  <a:cubicBezTo>
                    <a:pt x="34455" y="78270"/>
                    <a:pt x="34455" y="78270"/>
                    <a:pt x="34455" y="31163"/>
                  </a:cubicBezTo>
                  <a:cubicBezTo>
                    <a:pt x="34455" y="27609"/>
                    <a:pt x="34326" y="23964"/>
                    <a:pt x="34044" y="20229"/>
                  </a:cubicBezTo>
                  <a:cubicBezTo>
                    <a:pt x="33787" y="16584"/>
                    <a:pt x="33351" y="13213"/>
                    <a:pt x="32735" y="10206"/>
                  </a:cubicBezTo>
                  <a:cubicBezTo>
                    <a:pt x="32144" y="7199"/>
                    <a:pt x="31348" y="4739"/>
                    <a:pt x="30347" y="2825"/>
                  </a:cubicBezTo>
                  <a:cubicBezTo>
                    <a:pt x="29346" y="912"/>
                    <a:pt x="28139" y="1"/>
                    <a:pt x="26676" y="1"/>
                  </a:cubicBezTo>
                  <a:cubicBezTo>
                    <a:pt x="25058" y="1"/>
                    <a:pt x="23697" y="1185"/>
                    <a:pt x="22568" y="3554"/>
                  </a:cubicBezTo>
                  <a:cubicBezTo>
                    <a:pt x="21464" y="5832"/>
                    <a:pt x="20539" y="9021"/>
                    <a:pt x="19821" y="13030"/>
                  </a:cubicBezTo>
                  <a:cubicBezTo>
                    <a:pt x="19204" y="8839"/>
                    <a:pt x="18383" y="5650"/>
                    <a:pt x="17305" y="3372"/>
                  </a:cubicBezTo>
                  <a:cubicBezTo>
                    <a:pt x="16226" y="1094"/>
                    <a:pt x="14917" y="1"/>
                    <a:pt x="133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9"/>
            <p:cNvSpPr/>
            <p:nvPr/>
          </p:nvSpPr>
          <p:spPr>
            <a:xfrm>
              <a:off x="939650" y="988600"/>
              <a:ext cx="510950" cy="2009125"/>
            </a:xfrm>
            <a:custGeom>
              <a:avLst/>
              <a:gdLst/>
              <a:ahLst/>
              <a:cxnLst/>
              <a:rect l="l" t="t" r="r" b="b"/>
              <a:pathLst>
                <a:path w="20438" h="80365" extrusionOk="0">
                  <a:moveTo>
                    <a:pt x="13993" y="45376"/>
                  </a:moveTo>
                  <a:lnTo>
                    <a:pt x="13993" y="47928"/>
                  </a:lnTo>
                  <a:cubicBezTo>
                    <a:pt x="13993" y="52757"/>
                    <a:pt x="13608" y="56584"/>
                    <a:pt x="12838" y="59317"/>
                  </a:cubicBezTo>
                  <a:cubicBezTo>
                    <a:pt x="12093" y="62142"/>
                    <a:pt x="10989" y="63600"/>
                    <a:pt x="9551" y="63600"/>
                  </a:cubicBezTo>
                  <a:cubicBezTo>
                    <a:pt x="9218" y="63600"/>
                    <a:pt x="8858" y="63417"/>
                    <a:pt x="8473" y="63144"/>
                  </a:cubicBezTo>
                  <a:cubicBezTo>
                    <a:pt x="8114" y="62962"/>
                    <a:pt x="7780" y="62506"/>
                    <a:pt x="7472" y="61868"/>
                  </a:cubicBezTo>
                  <a:cubicBezTo>
                    <a:pt x="7189" y="61230"/>
                    <a:pt x="6958" y="60410"/>
                    <a:pt x="6779" y="59408"/>
                  </a:cubicBezTo>
                  <a:cubicBezTo>
                    <a:pt x="6599" y="58406"/>
                    <a:pt x="6496" y="57221"/>
                    <a:pt x="6496" y="55764"/>
                  </a:cubicBezTo>
                  <a:cubicBezTo>
                    <a:pt x="6496" y="53486"/>
                    <a:pt x="6702" y="51754"/>
                    <a:pt x="7087" y="50297"/>
                  </a:cubicBezTo>
                  <a:cubicBezTo>
                    <a:pt x="7497" y="48930"/>
                    <a:pt x="8011" y="47928"/>
                    <a:pt x="8627" y="47199"/>
                  </a:cubicBezTo>
                  <a:cubicBezTo>
                    <a:pt x="9243" y="46470"/>
                    <a:pt x="9936" y="46014"/>
                    <a:pt x="10732" y="45741"/>
                  </a:cubicBezTo>
                  <a:cubicBezTo>
                    <a:pt x="11528" y="45467"/>
                    <a:pt x="12298" y="45376"/>
                    <a:pt x="13094" y="45376"/>
                  </a:cubicBezTo>
                  <a:close/>
                  <a:moveTo>
                    <a:pt x="10578" y="0"/>
                  </a:moveTo>
                  <a:cubicBezTo>
                    <a:pt x="8832" y="0"/>
                    <a:pt x="7112" y="1094"/>
                    <a:pt x="5444" y="3189"/>
                  </a:cubicBezTo>
                  <a:cubicBezTo>
                    <a:pt x="3749" y="5285"/>
                    <a:pt x="2286" y="8565"/>
                    <a:pt x="1028" y="12848"/>
                  </a:cubicBezTo>
                  <a:lnTo>
                    <a:pt x="4596" y="26424"/>
                  </a:lnTo>
                  <a:cubicBezTo>
                    <a:pt x="5264" y="24237"/>
                    <a:pt x="6060" y="22415"/>
                    <a:pt x="6984" y="20957"/>
                  </a:cubicBezTo>
                  <a:cubicBezTo>
                    <a:pt x="7934" y="19408"/>
                    <a:pt x="8884" y="18588"/>
                    <a:pt x="9885" y="18588"/>
                  </a:cubicBezTo>
                  <a:cubicBezTo>
                    <a:pt x="10989" y="18588"/>
                    <a:pt x="11913" y="19499"/>
                    <a:pt x="12658" y="21322"/>
                  </a:cubicBezTo>
                  <a:cubicBezTo>
                    <a:pt x="13402" y="23053"/>
                    <a:pt x="13762" y="25877"/>
                    <a:pt x="13762" y="29613"/>
                  </a:cubicBezTo>
                  <a:cubicBezTo>
                    <a:pt x="13762" y="29613"/>
                    <a:pt x="13762" y="29613"/>
                    <a:pt x="13762" y="30889"/>
                  </a:cubicBezTo>
                  <a:cubicBezTo>
                    <a:pt x="12221" y="30889"/>
                    <a:pt x="10630" y="31162"/>
                    <a:pt x="8987" y="31800"/>
                  </a:cubicBezTo>
                  <a:cubicBezTo>
                    <a:pt x="7343" y="32347"/>
                    <a:pt x="5880" y="33622"/>
                    <a:pt x="4545" y="35445"/>
                  </a:cubicBezTo>
                  <a:cubicBezTo>
                    <a:pt x="3210" y="37267"/>
                    <a:pt x="2106" y="39909"/>
                    <a:pt x="1259" y="43189"/>
                  </a:cubicBezTo>
                  <a:cubicBezTo>
                    <a:pt x="411" y="46561"/>
                    <a:pt x="1" y="51025"/>
                    <a:pt x="1" y="56492"/>
                  </a:cubicBezTo>
                  <a:cubicBezTo>
                    <a:pt x="1" y="61048"/>
                    <a:pt x="232" y="64784"/>
                    <a:pt x="720" y="67882"/>
                  </a:cubicBezTo>
                  <a:cubicBezTo>
                    <a:pt x="1207" y="70889"/>
                    <a:pt x="1824" y="73349"/>
                    <a:pt x="2594" y="75171"/>
                  </a:cubicBezTo>
                  <a:cubicBezTo>
                    <a:pt x="3364" y="76994"/>
                    <a:pt x="4186" y="78360"/>
                    <a:pt x="5110" y="79180"/>
                  </a:cubicBezTo>
                  <a:cubicBezTo>
                    <a:pt x="6034" y="80000"/>
                    <a:pt x="6933" y="80365"/>
                    <a:pt x="7780" y="80365"/>
                  </a:cubicBezTo>
                  <a:cubicBezTo>
                    <a:pt x="9089" y="80365"/>
                    <a:pt x="10270" y="79545"/>
                    <a:pt x="11374" y="77814"/>
                  </a:cubicBezTo>
                  <a:cubicBezTo>
                    <a:pt x="12478" y="76082"/>
                    <a:pt x="13300" y="73622"/>
                    <a:pt x="13865" y="70433"/>
                  </a:cubicBezTo>
                  <a:lnTo>
                    <a:pt x="13993" y="70433"/>
                  </a:lnTo>
                  <a:cubicBezTo>
                    <a:pt x="13993" y="70433"/>
                    <a:pt x="13993" y="70433"/>
                    <a:pt x="13993" y="78543"/>
                  </a:cubicBezTo>
                  <a:lnTo>
                    <a:pt x="20437" y="78543"/>
                  </a:lnTo>
                  <a:cubicBezTo>
                    <a:pt x="20437" y="78543"/>
                    <a:pt x="20437" y="78543"/>
                    <a:pt x="20437" y="40183"/>
                  </a:cubicBezTo>
                  <a:cubicBezTo>
                    <a:pt x="20437" y="33258"/>
                    <a:pt x="20257" y="27244"/>
                    <a:pt x="19898" y="22233"/>
                  </a:cubicBezTo>
                  <a:cubicBezTo>
                    <a:pt x="19539" y="17130"/>
                    <a:pt x="18974" y="13030"/>
                    <a:pt x="18203" y="9659"/>
                  </a:cubicBezTo>
                  <a:cubicBezTo>
                    <a:pt x="17433" y="6379"/>
                    <a:pt x="16432" y="3918"/>
                    <a:pt x="15174" y="2369"/>
                  </a:cubicBezTo>
                  <a:cubicBezTo>
                    <a:pt x="13916" y="729"/>
                    <a:pt x="12401" y="0"/>
                    <a:pt x="10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9"/>
            <p:cNvSpPr/>
            <p:nvPr/>
          </p:nvSpPr>
          <p:spPr>
            <a:xfrm>
              <a:off x="1561600" y="63775"/>
              <a:ext cx="575125" cy="2888400"/>
            </a:xfrm>
            <a:custGeom>
              <a:avLst/>
              <a:gdLst/>
              <a:ahLst/>
              <a:cxnLst/>
              <a:rect l="l" t="t" r="r" b="b"/>
              <a:pathLst>
                <a:path w="23005" h="115536" extrusionOk="0">
                  <a:moveTo>
                    <a:pt x="1" y="0"/>
                  </a:moveTo>
                  <a:lnTo>
                    <a:pt x="1" y="115536"/>
                  </a:lnTo>
                  <a:lnTo>
                    <a:pt x="7112" y="115536"/>
                  </a:lnTo>
                  <a:lnTo>
                    <a:pt x="7112" y="78998"/>
                  </a:lnTo>
                  <a:lnTo>
                    <a:pt x="7241" y="78998"/>
                  </a:lnTo>
                  <a:lnTo>
                    <a:pt x="14250" y="115536"/>
                  </a:lnTo>
                  <a:lnTo>
                    <a:pt x="23005" y="115536"/>
                  </a:lnTo>
                  <a:lnTo>
                    <a:pt x="14378" y="73804"/>
                  </a:lnTo>
                  <a:lnTo>
                    <a:pt x="22645" y="39454"/>
                  </a:lnTo>
                  <a:lnTo>
                    <a:pt x="14096" y="39454"/>
                  </a:lnTo>
                  <a:lnTo>
                    <a:pt x="7241" y="70251"/>
                  </a:lnTo>
                  <a:lnTo>
                    <a:pt x="7112" y="70251"/>
                  </a:lnTo>
                  <a:lnTo>
                    <a:pt x="71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9"/>
            <p:cNvSpPr/>
            <p:nvPr/>
          </p:nvSpPr>
          <p:spPr>
            <a:xfrm>
              <a:off x="2181625" y="1050100"/>
              <a:ext cx="176550" cy="1902075"/>
            </a:xfrm>
            <a:custGeom>
              <a:avLst/>
              <a:gdLst/>
              <a:ahLst/>
              <a:cxnLst/>
              <a:rect l="l" t="t" r="r" b="b"/>
              <a:pathLst>
                <a:path w="7062" h="76083" extrusionOk="0">
                  <a:moveTo>
                    <a:pt x="1" y="1"/>
                  </a:moveTo>
                  <a:lnTo>
                    <a:pt x="1" y="76083"/>
                  </a:lnTo>
                  <a:lnTo>
                    <a:pt x="7061" y="76083"/>
                  </a:lnTo>
                  <a:lnTo>
                    <a:pt x="70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9"/>
            <p:cNvSpPr/>
            <p:nvPr/>
          </p:nvSpPr>
          <p:spPr>
            <a:xfrm>
              <a:off x="2430025" y="977200"/>
              <a:ext cx="569975" cy="2025100"/>
            </a:xfrm>
            <a:custGeom>
              <a:avLst/>
              <a:gdLst/>
              <a:ahLst/>
              <a:cxnLst/>
              <a:rect l="l" t="t" r="r" b="b"/>
              <a:pathLst>
                <a:path w="22799" h="81004" extrusionOk="0">
                  <a:moveTo>
                    <a:pt x="11400" y="22233"/>
                  </a:moveTo>
                  <a:cubicBezTo>
                    <a:pt x="14250" y="22233"/>
                    <a:pt x="16535" y="30434"/>
                    <a:pt x="16535" y="40456"/>
                  </a:cubicBezTo>
                  <a:cubicBezTo>
                    <a:pt x="16535" y="50570"/>
                    <a:pt x="14250" y="58680"/>
                    <a:pt x="11400" y="58680"/>
                  </a:cubicBezTo>
                  <a:cubicBezTo>
                    <a:pt x="8576" y="58680"/>
                    <a:pt x="6265" y="50570"/>
                    <a:pt x="6265" y="40456"/>
                  </a:cubicBezTo>
                  <a:cubicBezTo>
                    <a:pt x="6265" y="30434"/>
                    <a:pt x="8576" y="22233"/>
                    <a:pt x="11400" y="22233"/>
                  </a:cubicBezTo>
                  <a:close/>
                  <a:moveTo>
                    <a:pt x="11400" y="1"/>
                  </a:moveTo>
                  <a:cubicBezTo>
                    <a:pt x="5110" y="1"/>
                    <a:pt x="1" y="18133"/>
                    <a:pt x="1" y="40456"/>
                  </a:cubicBezTo>
                  <a:cubicBezTo>
                    <a:pt x="1" y="62871"/>
                    <a:pt x="5110" y="81003"/>
                    <a:pt x="11400" y="81003"/>
                  </a:cubicBezTo>
                  <a:cubicBezTo>
                    <a:pt x="17716" y="81003"/>
                    <a:pt x="22799" y="62871"/>
                    <a:pt x="22799" y="40456"/>
                  </a:cubicBezTo>
                  <a:cubicBezTo>
                    <a:pt x="22799" y="18133"/>
                    <a:pt x="17716" y="1"/>
                    <a:pt x="114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9"/>
            <p:cNvSpPr/>
            <p:nvPr/>
          </p:nvSpPr>
          <p:spPr>
            <a:xfrm>
              <a:off x="2143125" y="-2300"/>
              <a:ext cx="256750" cy="913475"/>
            </a:xfrm>
            <a:custGeom>
              <a:avLst/>
              <a:gdLst/>
              <a:ahLst/>
              <a:cxnLst/>
              <a:rect l="l" t="t" r="r" b="b"/>
              <a:pathLst>
                <a:path w="10270" h="36539" extrusionOk="0">
                  <a:moveTo>
                    <a:pt x="5135" y="1"/>
                  </a:moveTo>
                  <a:cubicBezTo>
                    <a:pt x="2285" y="1"/>
                    <a:pt x="0" y="8201"/>
                    <a:pt x="0" y="18315"/>
                  </a:cubicBezTo>
                  <a:cubicBezTo>
                    <a:pt x="0" y="28338"/>
                    <a:pt x="2285" y="36538"/>
                    <a:pt x="5135" y="36538"/>
                  </a:cubicBezTo>
                  <a:cubicBezTo>
                    <a:pt x="7959" y="36538"/>
                    <a:pt x="10270" y="28338"/>
                    <a:pt x="10270" y="18315"/>
                  </a:cubicBezTo>
                  <a:cubicBezTo>
                    <a:pt x="10270" y="8201"/>
                    <a:pt x="7959" y="1"/>
                    <a:pt x="5135" y="1"/>
                  </a:cubicBezTo>
                  <a:close/>
                </a:path>
              </a:pathLst>
            </a:custGeom>
            <a:solidFill>
              <a:srgbClr val="F6B3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" name="Google Shape;163;p29"/>
          <p:cNvSpPr txBox="1"/>
          <p:nvPr/>
        </p:nvSpPr>
        <p:spPr>
          <a:xfrm>
            <a:off x="-1384300" y="571500"/>
            <a:ext cx="12700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Skift baggrundsfarve ved at klikke på baggrunden og vælg Fyld farve. Vælg en farve fra farvetemaet:</a:t>
            </a:r>
            <a:endParaRPr/>
          </a:p>
        </p:txBody>
      </p:sp>
      <p:pic>
        <p:nvPicPr>
          <p:cNvPr id="164" name="Google Shape;164;p29"/>
          <p:cNvPicPr preferRelativeResize="0"/>
          <p:nvPr/>
        </p:nvPicPr>
        <p:blipFill rotWithShape="1">
          <a:blip>
            <a:alphaModFix/>
          </a:blip>
          <a:srcRect/>
          <a:stretch/>
        </p:blipFill>
        <p:spPr>
          <a:xfrm>
            <a:off x="-1384300" y="1429981"/>
            <a:ext cx="1270000" cy="3800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n titel" type="titleOnly">
  <p:cSld name="TITLE_ONLY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>
            <a:spLocks noGrp="1"/>
          </p:cNvSpPr>
          <p:nvPr>
            <p:ph type="title"/>
          </p:nvPr>
        </p:nvSpPr>
        <p:spPr>
          <a:xfrm>
            <a:off x="360000" y="360000"/>
            <a:ext cx="114732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dt" idx="10"/>
          </p:nvPr>
        </p:nvSpPr>
        <p:spPr>
          <a:xfrm>
            <a:off x="1980000" y="6354000"/>
            <a:ext cx="19697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30"/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0"/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ugerguide  ">
  <p:cSld name="Brugerguide  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1"/>
          <p:cNvSpPr txBox="1"/>
          <p:nvPr/>
        </p:nvSpPr>
        <p:spPr>
          <a:xfrm>
            <a:off x="358776" y="358775"/>
            <a:ext cx="11490324" cy="74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2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TIPS &amp; TRICKS - DIN BRUGERGUIDE</a:t>
            </a:r>
            <a:endParaRPr/>
          </a:p>
        </p:txBody>
      </p:sp>
      <p:sp>
        <p:nvSpPr>
          <p:cNvPr id="172" name="Google Shape;172;p31"/>
          <p:cNvSpPr txBox="1"/>
          <p:nvPr/>
        </p:nvSpPr>
        <p:spPr>
          <a:xfrm>
            <a:off x="358776" y="1614980"/>
            <a:ext cx="2448910" cy="4047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4400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attrocento Sans"/>
              <a:buNone/>
            </a:pPr>
            <a:r>
              <a:rPr lang="da-DK" sz="1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TYPOGRAFIER</a:t>
            </a:r>
            <a:endParaRPr sz="1600" b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Brug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TAB 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 at gå frem i tekst-niveauer. Klik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ENTER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derefter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TAB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for at skifte fra et niveau til det næste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 at gå tilbage i tekst-niveauer, </a:t>
            </a: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brug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SHIFT+TAB</a:t>
            </a:r>
            <a:endParaRPr sz="900" b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Alternativt kan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Forøg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og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Formindsk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listeniveau bruges</a:t>
            </a: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endParaRPr sz="900" b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TIP: Brug bullet knappen</a:t>
            </a:r>
            <a:endParaRPr sz="900" b="1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Fjern bullet for almindelig tekst.</a:t>
            </a: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Klik på bullet knappen for at sætte korrekt bullet igen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attrocento Sans"/>
              <a:buNone/>
            </a:pPr>
            <a:br>
              <a:rPr lang="da-DK" sz="16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da-DK" sz="1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SLIDES &amp; LAYOUTS</a:t>
            </a:r>
            <a:br>
              <a:rPr lang="da-DK" sz="16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b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Klik på menupunktet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Nyt Slide 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Hjem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fanen for at indsætte nyt slide</a:t>
            </a: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Ændre layout</a:t>
            </a:r>
            <a:endParaRPr sz="900" b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Klik på pilen ved siden af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Layout</a:t>
            </a: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 at få vist en dropdown menu af </a:t>
            </a: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mulige slides layout</a:t>
            </a:r>
            <a:endParaRPr sz="900" b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73" name="Google Shape;173;p31"/>
          <p:cNvSpPr txBox="1"/>
          <p:nvPr/>
        </p:nvSpPr>
        <p:spPr>
          <a:xfrm>
            <a:off x="4319498" y="1614980"/>
            <a:ext cx="2448911" cy="372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44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Nulstil slide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Vælg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Nulstil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for at nulstille placering, størrelse og formatering af pladsholdere til layoutets oprindelige design i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Hjem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fanen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sz="900" b="1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attrocento Sans"/>
              <a:buNone/>
            </a:pPr>
            <a:r>
              <a:rPr lang="da-DK" sz="1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BILLEDER</a:t>
            </a:r>
            <a:endParaRPr sz="1600" b="1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På slides med billedpladsholder, </a:t>
            </a: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klik på ikonet og vælg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Indsæt</a:t>
            </a:r>
            <a:endParaRPr/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Beskær billede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1. 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Klik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Beskær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for at ændre </a:t>
            </a: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billedets fokus/størrelse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2. 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Ønsker du at skalere billedet, så </a:t>
            </a: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hold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SHIFT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-knappen nede, mens </a:t>
            </a: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du trækker i billedets hjørner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TIP: 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Hvis du sletter billedet og </a:t>
            </a: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indsætter et nyt, kan billedet lægge </a:t>
            </a: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sig foran tekst og grafik. Hvis dette sker, højreklik på billedet og vælg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Placer bagest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900" b="1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74" name="Google Shape;174;p31"/>
          <p:cNvSpPr txBox="1"/>
          <p:nvPr/>
        </p:nvSpPr>
        <p:spPr>
          <a:xfrm>
            <a:off x="8260314" y="1614980"/>
            <a:ext cx="2601361" cy="4355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4400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attrocento Sans"/>
              <a:buNone/>
            </a:pPr>
            <a:r>
              <a:rPr lang="da-DK" sz="1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SIDEHOVED &amp; -FOD</a:t>
            </a:r>
            <a:endParaRPr sz="1600" b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Gør dette som det sidste i din præsentation, så ændringerne slår igennem på alle slides</a:t>
            </a:r>
            <a:endParaRPr sz="900" b="1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Klik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Sidehoved og Sidefod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i fanen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Indsæt</a:t>
            </a: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(indtast evt. tekst i sidefod)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Vælg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Anvend på alle 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eller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Anvend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hvis det kun skal være på et enkelt slide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900" b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1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HJÆLPELINJER</a:t>
            </a:r>
            <a:endParaRPr sz="1600" b="1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Klik på fanen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Vis 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og sæt hak ved </a:t>
            </a: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Hjælpelinjer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TIP: Alt + F9 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 hurtig visning af hjælpelinjer</a:t>
            </a: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b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endParaRPr sz="900" b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16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COPY/PASTE INDHOLD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Du har 2 muligheder, når du kopierer gammelt indhold over i din nye præsentation: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1. Best practice: 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Opret et slide i din nye præsentation og kopier ét indholdselement ad gangen (fx kopier al tekst fra én tekstboks)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da-DK" sz="9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2. </a:t>
            </a:r>
            <a:r>
              <a:rPr lang="da-DK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Eller kopier et helt slide over i din nye præsentation og vælg derefter et passende layout . Husk at slette de gamle, forkerte layouts (gå i Vis &gt; Slidemaster og slet dem)</a:t>
            </a:r>
            <a:endParaRPr/>
          </a:p>
        </p:txBody>
      </p:sp>
      <p:pic>
        <p:nvPicPr>
          <p:cNvPr id="175" name="Google Shape;175;p31"/>
          <p:cNvPicPr preferRelativeResize="0"/>
          <p:nvPr/>
        </p:nvPicPr>
        <p:blipFill rotWithShape="1">
          <a:blip>
            <a:alphaModFix/>
          </a:blip>
          <a:srcRect/>
          <a:stretch/>
        </p:blipFill>
        <p:spPr>
          <a:xfrm>
            <a:off x="2964721" y="3506940"/>
            <a:ext cx="257143" cy="285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1"/>
          <p:cNvPicPr preferRelativeResize="0"/>
          <p:nvPr/>
        </p:nvPicPr>
        <p:blipFill rotWithShape="1">
          <a:blip>
            <a:alphaModFix/>
          </a:blip>
          <a:srcRect l="3900" t="45142" r="62601" b="9046"/>
          <a:stretch/>
        </p:blipFill>
        <p:spPr>
          <a:xfrm>
            <a:off x="6911975" y="2863199"/>
            <a:ext cx="341204" cy="321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1"/>
          <p:cNvPicPr preferRelativeResize="0"/>
          <p:nvPr/>
        </p:nvPicPr>
        <p:blipFill rotWithShape="1">
          <a:blip>
            <a:alphaModFix/>
          </a:blip>
          <a:srcRect/>
          <a:stretch/>
        </p:blipFill>
        <p:spPr>
          <a:xfrm>
            <a:off x="2964721" y="4525372"/>
            <a:ext cx="308589" cy="528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1"/>
          <p:cNvPicPr preferRelativeResize="0"/>
          <p:nvPr/>
        </p:nvPicPr>
        <p:blipFill rotWithShape="1">
          <a:blip>
            <a:alphaModFix/>
          </a:blip>
          <a:srcRect l="3030"/>
          <a:stretch/>
        </p:blipFill>
        <p:spPr>
          <a:xfrm>
            <a:off x="6911975" y="1975028"/>
            <a:ext cx="496606" cy="172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1"/>
          <p:cNvPicPr preferRelativeResize="0"/>
          <p:nvPr/>
        </p:nvPicPr>
        <p:blipFill rotWithShape="1">
          <a:blip>
            <a:alphaModFix/>
          </a:blip>
          <a:srcRect/>
          <a:stretch/>
        </p:blipFill>
        <p:spPr>
          <a:xfrm>
            <a:off x="6911975" y="3541344"/>
            <a:ext cx="366043" cy="480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1"/>
          <p:cNvPicPr preferRelativeResize="0"/>
          <p:nvPr/>
        </p:nvPicPr>
        <p:blipFill rotWithShape="1">
          <a:blip>
            <a:alphaModFix/>
          </a:blip>
          <a:srcRect/>
          <a:stretch/>
        </p:blipFill>
        <p:spPr>
          <a:xfrm>
            <a:off x="2964721" y="2748899"/>
            <a:ext cx="457143" cy="2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1"/>
          <p:cNvPicPr preferRelativeResize="0"/>
          <p:nvPr/>
        </p:nvPicPr>
        <p:blipFill rotWithShape="1">
          <a:blip>
            <a:alphaModFix/>
          </a:blip>
          <a:srcRect/>
          <a:stretch/>
        </p:blipFill>
        <p:spPr>
          <a:xfrm>
            <a:off x="2964721" y="5203140"/>
            <a:ext cx="475428" cy="176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1"/>
          <p:cNvPicPr preferRelativeResize="0"/>
          <p:nvPr/>
        </p:nvPicPr>
        <p:blipFill rotWithShape="1">
          <a:blip>
            <a:alphaModFix/>
          </a:blip>
          <a:srcRect/>
          <a:stretch/>
        </p:blipFill>
        <p:spPr>
          <a:xfrm>
            <a:off x="10861675" y="2144296"/>
            <a:ext cx="440195" cy="5433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&gt;Brug ikke layouts efter dette &gt;&gt;">
  <p:cSld name="&gt;Brug ikke layouts efter dette &gt;&gt;">
    <p:bg>
      <p:bgPr>
        <a:solidFill>
          <a:schemeClr val="dk1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5" name="Google Shape;185;p32"/>
          <p:cNvSpPr txBox="1"/>
          <p:nvPr/>
        </p:nvSpPr>
        <p:spPr>
          <a:xfrm>
            <a:off x="430213" y="656823"/>
            <a:ext cx="11356977" cy="2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755"/>
              </a:buClr>
              <a:buSzPts val="4400"/>
              <a:buFont typeface="Quattrocento Sans"/>
              <a:buNone/>
            </a:pPr>
            <a:r>
              <a:rPr lang="da-DK" sz="4400" b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Hvis du ser andre </a:t>
            </a:r>
            <a:r>
              <a:rPr lang="da-DK" sz="4400" b="1" i="1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layouts efter dette,</a:t>
            </a:r>
            <a:br>
              <a:rPr lang="da-DK" sz="4400" b="0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da-DK" sz="4400" b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brug dem ikke. Disse layouts </a:t>
            </a:r>
            <a:r>
              <a:rPr lang="da-DK" sz="4400" b="1" i="1" u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tilhører ikke </a:t>
            </a:r>
            <a:r>
              <a:rPr lang="da-DK" sz="4400" b="0" i="0" u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vores corporate</a:t>
            </a:r>
            <a:r>
              <a:rPr lang="da-DK" sz="4400" b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skabelon.</a:t>
            </a:r>
            <a:br>
              <a:rPr lang="da-DK" sz="2800" b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br>
              <a:rPr lang="da-DK" sz="2800" b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endParaRPr sz="2800" b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86" name="Google Shape;186;p32"/>
          <p:cNvGrpSpPr/>
          <p:nvPr/>
        </p:nvGrpSpPr>
        <p:grpSpPr>
          <a:xfrm rot="8100000">
            <a:off x="10404874" y="3325226"/>
            <a:ext cx="1036788" cy="1036788"/>
            <a:chOff x="6095999" y="4963130"/>
            <a:chExt cx="1456720" cy="1456719"/>
          </a:xfrm>
        </p:grpSpPr>
        <p:sp>
          <p:nvSpPr>
            <p:cNvPr id="187" name="Google Shape;187;p32"/>
            <p:cNvSpPr/>
            <p:nvPr/>
          </p:nvSpPr>
          <p:spPr>
            <a:xfrm rot="5400000">
              <a:off x="5534135" y="5524995"/>
              <a:ext cx="1456719" cy="33299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72000" tIns="72000" rIns="72000" bIns="720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8" name="Google Shape;188;p32"/>
            <p:cNvSpPr/>
            <p:nvPr/>
          </p:nvSpPr>
          <p:spPr>
            <a:xfrm rot="10800000">
              <a:off x="6096000" y="4963130"/>
              <a:ext cx="1456719" cy="33299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72000" tIns="72000" rIns="72000" bIns="720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89" name="Google Shape;189;p32"/>
          <p:cNvSpPr/>
          <p:nvPr/>
        </p:nvSpPr>
        <p:spPr>
          <a:xfrm>
            <a:off x="472536" y="2986685"/>
            <a:ext cx="10152346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0000" b="1" i="1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Brug dem ikke </a:t>
            </a:r>
            <a:endParaRPr sz="10000" b="1" i="1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90" name="Google Shape;190;p32"/>
          <p:cNvSpPr txBox="1"/>
          <p:nvPr/>
        </p:nvSpPr>
        <p:spPr>
          <a:xfrm>
            <a:off x="430214" y="5186455"/>
            <a:ext cx="11356974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755"/>
              </a:buClr>
              <a:buSzPts val="2000"/>
              <a:buFont typeface="Quattrocento Sans"/>
              <a:buNone/>
            </a:pPr>
            <a:r>
              <a:rPr lang="da-DK" sz="2000" b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Pga. PowerPoints standard Kopier/Indsæt funktionalitet kan ekstra uønskede layouts forekomme.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Pts val="2000"/>
              <a:buFont typeface="Quattrocento Sans"/>
              <a:buNone/>
            </a:pPr>
            <a:r>
              <a:rPr lang="da-DK" sz="2000" b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OBS! Layouts efter dette kan indeholde potentiel fortrolig information.</a:t>
            </a:r>
            <a:br>
              <a:rPr lang="da-DK" sz="1800" b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endParaRPr sz="1800" b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>
  <p:cSld name="Agenda">
    <p:bg>
      <p:bgPr>
        <a:solidFill>
          <a:schemeClr val="lt2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0"/>
          <p:cNvSpPr txBox="1">
            <a:spLocks noGrp="1"/>
          </p:cNvSpPr>
          <p:nvPr>
            <p:ph type="title"/>
          </p:nvPr>
        </p:nvSpPr>
        <p:spPr>
          <a:xfrm>
            <a:off x="986400" y="1620000"/>
            <a:ext cx="9875275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attrocento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0"/>
          <p:cNvSpPr txBox="1">
            <a:spLocks noGrp="1"/>
          </p:cNvSpPr>
          <p:nvPr>
            <p:ph type="body" idx="1"/>
          </p:nvPr>
        </p:nvSpPr>
        <p:spPr>
          <a:xfrm>
            <a:off x="986399" y="3101975"/>
            <a:ext cx="1347225" cy="3096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11071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​"/>
              <a:defRPr sz="2800">
                <a:solidFill>
                  <a:schemeClr val="lt1"/>
                </a:solidFill>
              </a:defRPr>
            </a:lvl1pPr>
            <a:lvl2pPr marL="914400" lvl="1" indent="-406400" algn="l">
              <a:lnSpc>
                <a:spcPct val="110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​"/>
              <a:defRPr sz="2800" b="1">
                <a:solidFill>
                  <a:schemeClr val="lt1"/>
                </a:solidFill>
              </a:defRPr>
            </a:lvl2pPr>
            <a:lvl3pPr marL="1371600" lvl="2" indent="-406400" algn="l">
              <a:lnSpc>
                <a:spcPct val="110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​"/>
              <a:defRPr sz="2800">
                <a:solidFill>
                  <a:schemeClr val="lt1"/>
                </a:solidFill>
              </a:defRPr>
            </a:lvl3pPr>
            <a:lvl4pPr marL="1828800" lvl="3" indent="-406400" algn="l">
              <a:lnSpc>
                <a:spcPct val="110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​"/>
              <a:defRPr sz="2800">
                <a:solidFill>
                  <a:schemeClr val="lt1"/>
                </a:solidFill>
              </a:defRPr>
            </a:lvl4pPr>
            <a:lvl5pPr marL="2286000" lvl="4" indent="-406400" algn="l">
              <a:lnSpc>
                <a:spcPct val="110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​"/>
              <a:defRPr sz="2800">
                <a:solidFill>
                  <a:schemeClr val="lt1"/>
                </a:solidFill>
              </a:defRPr>
            </a:lvl5pPr>
            <a:lvl6pPr marL="2743200" lvl="5" indent="-406400" algn="l">
              <a:lnSpc>
                <a:spcPct val="110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​"/>
              <a:defRPr sz="2800" b="1">
                <a:solidFill>
                  <a:schemeClr val="lt1"/>
                </a:solidFill>
              </a:defRPr>
            </a:lvl6pPr>
            <a:lvl7pPr marL="3200400" lvl="6" indent="-406400" algn="l">
              <a:lnSpc>
                <a:spcPct val="110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Char char="​"/>
              <a:defRPr sz="2800" b="0">
                <a:solidFill>
                  <a:schemeClr val="lt1"/>
                </a:solidFill>
              </a:defRPr>
            </a:lvl7pPr>
            <a:lvl8pPr marL="3657600" lvl="7" indent="-406400" algn="l">
              <a:lnSpc>
                <a:spcPct val="110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Char char="​"/>
              <a:defRPr sz="2800" b="1">
                <a:solidFill>
                  <a:schemeClr val="lt1"/>
                </a:solidFill>
              </a:defRPr>
            </a:lvl8pPr>
            <a:lvl9pPr marL="4114800" lvl="8" indent="-406400" algn="l">
              <a:lnSpc>
                <a:spcPct val="110714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2800"/>
              <a:buChar char="​"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20"/>
          <p:cNvSpPr txBox="1">
            <a:spLocks noGrp="1"/>
          </p:cNvSpPr>
          <p:nvPr>
            <p:ph type="body" idx="2"/>
          </p:nvPr>
        </p:nvSpPr>
        <p:spPr>
          <a:xfrm>
            <a:off x="2333625" y="3101975"/>
            <a:ext cx="8528050" cy="3096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11071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​"/>
              <a:defRPr sz="2800">
                <a:solidFill>
                  <a:schemeClr val="lt1"/>
                </a:solidFill>
              </a:defRPr>
            </a:lvl1pPr>
            <a:lvl2pPr marL="914400" lvl="1" indent="-406400" algn="l">
              <a:lnSpc>
                <a:spcPct val="11071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​"/>
              <a:defRPr sz="2800" b="1">
                <a:solidFill>
                  <a:schemeClr val="lt1"/>
                </a:solidFill>
              </a:defRPr>
            </a:lvl2pPr>
            <a:lvl3pPr marL="1371600" lvl="2" indent="-406400" algn="l">
              <a:lnSpc>
                <a:spcPct val="11071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​"/>
              <a:defRPr sz="2800">
                <a:solidFill>
                  <a:schemeClr val="lt1"/>
                </a:solidFill>
              </a:defRPr>
            </a:lvl3pPr>
            <a:lvl4pPr marL="1828800" lvl="3" indent="-406400" algn="l">
              <a:lnSpc>
                <a:spcPct val="11071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​"/>
              <a:defRPr sz="2800">
                <a:solidFill>
                  <a:schemeClr val="lt1"/>
                </a:solidFill>
              </a:defRPr>
            </a:lvl4pPr>
            <a:lvl5pPr marL="2286000" lvl="4" indent="-406400" algn="l">
              <a:lnSpc>
                <a:spcPct val="11071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​"/>
              <a:defRPr sz="2800">
                <a:solidFill>
                  <a:schemeClr val="lt1"/>
                </a:solidFill>
              </a:defRPr>
            </a:lvl5pPr>
            <a:lvl6pPr marL="2743200" lvl="5" indent="-406400" algn="l">
              <a:lnSpc>
                <a:spcPct val="11071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​"/>
              <a:defRPr sz="2800">
                <a:solidFill>
                  <a:schemeClr val="lt1"/>
                </a:solidFill>
              </a:defRPr>
            </a:lvl6pPr>
            <a:lvl7pPr marL="3200400" lvl="6" indent="-406400" algn="l">
              <a:lnSpc>
                <a:spcPct val="11071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​"/>
              <a:defRPr sz="2800">
                <a:solidFill>
                  <a:schemeClr val="lt1"/>
                </a:solidFill>
              </a:defRPr>
            </a:lvl7pPr>
            <a:lvl8pPr marL="3657600" lvl="7" indent="-406400" algn="l">
              <a:lnSpc>
                <a:spcPct val="11071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​"/>
              <a:defRPr sz="2800">
                <a:solidFill>
                  <a:schemeClr val="lt1"/>
                </a:solidFill>
              </a:defRPr>
            </a:lvl8pPr>
            <a:lvl9pPr marL="4114800" lvl="8" indent="-406400" algn="l">
              <a:lnSpc>
                <a:spcPct val="110714"/>
              </a:lnSpc>
              <a:spcBef>
                <a:spcPts val="1200"/>
              </a:spcBef>
              <a:spcAft>
                <a:spcPts val="600"/>
              </a:spcAft>
              <a:buClr>
                <a:schemeClr val="lt1"/>
              </a:buClr>
              <a:buSzPts val="2800"/>
              <a:buFont typeface="Arial"/>
              <a:buChar char="​"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dt" idx="10"/>
          </p:nvPr>
        </p:nvSpPr>
        <p:spPr>
          <a:xfrm>
            <a:off x="0" y="68580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ftr" idx="11"/>
          </p:nvPr>
        </p:nvSpPr>
        <p:spPr>
          <a:xfrm>
            <a:off x="0" y="68580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sldNum" idx="12"/>
          </p:nvPr>
        </p:nvSpPr>
        <p:spPr>
          <a:xfrm>
            <a:off x="0" y="68580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100" b="0" i="0" u="none" strike="noStrike" cap="none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lvl="1" indent="0" algn="l">
              <a:spcBef>
                <a:spcPts val="0"/>
              </a:spcBef>
              <a:buNone/>
              <a:defRPr sz="100" b="0" i="0" u="none" strike="noStrike" cap="none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lvl="2" indent="0" algn="l">
              <a:spcBef>
                <a:spcPts val="0"/>
              </a:spcBef>
              <a:buNone/>
              <a:defRPr sz="100" b="0" i="0" u="none" strike="noStrike" cap="none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lvl="3" indent="0" algn="l">
              <a:spcBef>
                <a:spcPts val="0"/>
              </a:spcBef>
              <a:buNone/>
              <a:defRPr sz="100" b="0" i="0" u="none" strike="noStrike" cap="none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lvl="4" indent="0" algn="l">
              <a:spcBef>
                <a:spcPts val="0"/>
              </a:spcBef>
              <a:buNone/>
              <a:defRPr sz="100" b="0" i="0" u="none" strike="noStrike" cap="none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lvl="5" indent="0" algn="l">
              <a:spcBef>
                <a:spcPts val="0"/>
              </a:spcBef>
              <a:buNone/>
              <a:defRPr sz="100" b="0" i="0" u="none" strike="noStrike" cap="none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lvl="6" indent="0" algn="l">
              <a:spcBef>
                <a:spcPts val="0"/>
              </a:spcBef>
              <a:buNone/>
              <a:defRPr sz="100" b="0" i="0" u="none" strike="noStrike" cap="none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lvl="7" indent="0" algn="l">
              <a:spcBef>
                <a:spcPts val="0"/>
              </a:spcBef>
              <a:buNone/>
              <a:defRPr sz="100" b="0" i="0" u="none" strike="noStrike" cap="none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lvl="8" indent="0" algn="l">
              <a:spcBef>
                <a:spcPts val="0"/>
              </a:spcBef>
              <a:buNone/>
              <a:defRPr sz="100" b="0" i="0" u="none" strike="noStrike" cap="none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‹nr.›</a:t>
            </a:fld>
            <a:endParaRPr/>
          </a:p>
        </p:txBody>
      </p:sp>
      <p:pic>
        <p:nvPicPr>
          <p:cNvPr id="37" name="Google Shape;37;p20"/>
          <p:cNvPicPr preferRelativeResize="0"/>
          <p:nvPr/>
        </p:nvPicPr>
        <p:blipFill rotWithShape="1">
          <a:blip>
            <a:alphaModFix/>
          </a:blip>
          <a:srcRect/>
          <a:stretch/>
        </p:blipFill>
        <p:spPr>
          <a:xfrm>
            <a:off x="358868" y="357188"/>
            <a:ext cx="1346015" cy="379888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0"/>
          <p:cNvSpPr/>
          <p:nvPr/>
        </p:nvSpPr>
        <p:spPr>
          <a:xfrm>
            <a:off x="358775" y="1093368"/>
            <a:ext cx="11836800" cy="57600"/>
          </a:xfrm>
          <a:custGeom>
            <a:avLst/>
            <a:gdLst/>
            <a:ahLst/>
            <a:cxnLst/>
            <a:rect l="l" t="t" r="r" b="b"/>
            <a:pathLst>
              <a:path w="11822400" h="57600" extrusionOk="0">
                <a:moveTo>
                  <a:pt x="0" y="0"/>
                </a:moveTo>
                <a:lnTo>
                  <a:pt x="11822400" y="0"/>
                </a:lnTo>
                <a:lnTo>
                  <a:pt x="11822400" y="57600"/>
                </a:lnTo>
                <a:lnTo>
                  <a:pt x="0" y="576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9" name="Google Shape;39;p20"/>
          <p:cNvSpPr/>
          <p:nvPr/>
        </p:nvSpPr>
        <p:spPr>
          <a:xfrm rot="5400000">
            <a:off x="-2292361" y="3767497"/>
            <a:ext cx="5364000" cy="5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0" name="Google Shape;40;p20"/>
          <p:cNvSpPr/>
          <p:nvPr/>
        </p:nvSpPr>
        <p:spPr>
          <a:xfrm>
            <a:off x="358775" y="6441625"/>
            <a:ext cx="11836800" cy="57600"/>
          </a:xfrm>
          <a:custGeom>
            <a:avLst/>
            <a:gdLst/>
            <a:ahLst/>
            <a:cxnLst/>
            <a:rect l="l" t="t" r="r" b="b"/>
            <a:pathLst>
              <a:path w="11822400" h="57600" extrusionOk="0">
                <a:moveTo>
                  <a:pt x="0" y="0"/>
                </a:moveTo>
                <a:lnTo>
                  <a:pt x="11822400" y="0"/>
                </a:lnTo>
                <a:lnTo>
                  <a:pt x="11822400" y="57600"/>
                </a:lnTo>
                <a:lnTo>
                  <a:pt x="0" y="576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og indhold" type="obj">
  <p:cSld name="OBJEC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1"/>
          <p:cNvSpPr txBox="1">
            <a:spLocks noGrp="1"/>
          </p:cNvSpPr>
          <p:nvPr>
            <p:ph type="title"/>
          </p:nvPr>
        </p:nvSpPr>
        <p:spPr>
          <a:xfrm>
            <a:off x="360000" y="360000"/>
            <a:ext cx="114732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Quattrocento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1"/>
          </p:nvPr>
        </p:nvSpPr>
        <p:spPr>
          <a:xfrm>
            <a:off x="360000" y="1620000"/>
            <a:ext cx="11473200" cy="4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•"/>
              <a:defRPr/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•"/>
              <a:defRPr/>
            </a:lvl2pPr>
            <a:lvl3pPr marL="1371600" lvl="2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•"/>
              <a:defRPr/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​"/>
              <a:defRPr/>
            </a:lvl4pPr>
            <a:lvl5pPr marL="2286000" lvl="4" indent="-330200" algn="l">
              <a:lnSpc>
                <a:spcPct val="11875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​"/>
              <a:defRPr/>
            </a:lvl5pPr>
            <a:lvl6pPr marL="2743200" lvl="5" indent="-342900" algn="l">
              <a:lnSpc>
                <a:spcPct val="127777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6pPr>
            <a:lvl7pPr marL="3200400" lvl="6" indent="-342900" algn="l">
              <a:lnSpc>
                <a:spcPct val="127777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7pPr>
            <a:lvl8pPr marL="3657600" lvl="7" indent="-342900" algn="l">
              <a:lnSpc>
                <a:spcPct val="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8pPr>
            <a:lvl9pPr marL="4114800" lvl="8" indent="-342900" algn="l">
              <a:lnSpc>
                <a:spcPct val="361111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dt" idx="10"/>
          </p:nvPr>
        </p:nvSpPr>
        <p:spPr>
          <a:xfrm>
            <a:off x="1980000" y="6354000"/>
            <a:ext cx="19697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dhold og billede på farvet baggrund">
  <p:cSld name="Indhold og billede på farvet baggrund">
    <p:bg>
      <p:bgPr>
        <a:solidFill>
          <a:schemeClr val="lt2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2"/>
          <p:cNvSpPr/>
          <p:nvPr/>
        </p:nvSpPr>
        <p:spPr>
          <a:xfrm rot="5400000">
            <a:off x="1810168" y="3229250"/>
            <a:ext cx="5796000" cy="5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9" name="Google Shape;49;p22"/>
          <p:cNvSpPr/>
          <p:nvPr/>
        </p:nvSpPr>
        <p:spPr>
          <a:xfrm>
            <a:off x="4703836" y="360050"/>
            <a:ext cx="7488000" cy="5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0" name="Google Shape;50;p22"/>
          <p:cNvSpPr/>
          <p:nvPr/>
        </p:nvSpPr>
        <p:spPr>
          <a:xfrm>
            <a:off x="4703836" y="6098378"/>
            <a:ext cx="7488000" cy="5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1" name="Google Shape;51;p22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4310063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"/>
              <a:buNone/>
              <a:defRPr sz="1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4pPr>
            <a:lvl5pPr marL="2286000" lvl="4" indent="-342900" algn="l">
              <a:lnSpc>
                <a:spcPct val="105555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5pPr>
            <a:lvl6pPr marL="2743200" lvl="5" indent="-342900" algn="l">
              <a:lnSpc>
                <a:spcPct val="127777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6pPr>
            <a:lvl7pPr marL="3200400" lvl="6" indent="-342900" algn="l">
              <a:lnSpc>
                <a:spcPct val="127777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7pPr>
            <a:lvl8pPr marL="3657600" lvl="7" indent="-342900" algn="l">
              <a:lnSpc>
                <a:spcPct val="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8pPr>
            <a:lvl9pPr marL="4114800" lvl="8" indent="-342900" algn="l">
              <a:lnSpc>
                <a:spcPct val="361111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body" idx="2"/>
          </p:nvPr>
        </p:nvSpPr>
        <p:spPr>
          <a:xfrm>
            <a:off x="990000" y="1544400"/>
            <a:ext cx="2977200" cy="4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​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1875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​"/>
              <a:defRPr>
                <a:solidFill>
                  <a:schemeClr val="lt1"/>
                </a:solidFill>
              </a:defRPr>
            </a:lvl5pPr>
            <a:lvl6pPr marL="2743200" lvl="5" indent="-3556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​"/>
              <a:defRPr>
                <a:solidFill>
                  <a:schemeClr val="lt1"/>
                </a:solidFill>
              </a:defRPr>
            </a:lvl6pPr>
            <a:lvl7pPr marL="3200400" lvl="6" indent="-3556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​"/>
              <a:defRPr>
                <a:solidFill>
                  <a:schemeClr val="lt1"/>
                </a:solidFill>
              </a:defRPr>
            </a:lvl7pPr>
            <a:lvl8pPr marL="3657600" lvl="7" indent="-279400" algn="l">
              <a:lnSpc>
                <a:spcPct val="1125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800"/>
              <a:buChar char="​"/>
              <a:defRPr>
                <a:solidFill>
                  <a:schemeClr val="lt1"/>
                </a:solidFill>
              </a:defRPr>
            </a:lvl8pPr>
            <a:lvl9pPr marL="4114800" lvl="8" indent="-609600" algn="l">
              <a:lnSpc>
                <a:spcPct val="108333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6000"/>
              <a:buChar char="​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53" name="Google Shape;53;p22"/>
          <p:cNvPicPr preferRelativeResize="0">
            <a:picLocks noGrp="1"/>
          </p:cNvPicPr>
          <p:nvPr>
            <p:ph type="pic" idx="3"/>
          </p:nvPr>
        </p:nvPicPr>
        <p:blipFill/>
        <p:spPr>
          <a:xfrm>
            <a:off x="4306100" y="0"/>
            <a:ext cx="7885900" cy="6858000"/>
          </a:xfrm>
          <a:prstGeom prst="rect">
            <a:avLst/>
          </a:prstGeom>
          <a:blipFill rotWithShape="1">
            <a:blip>
              <a:alphaModFix/>
            </a:blip>
            <a:stretch>
              <a:fillRect b="1"/>
            </a:stretch>
          </a:blipFill>
          <a:ln>
            <a:noFill/>
          </a:ln>
        </p:spPr>
      </p:pic>
      <p:sp>
        <p:nvSpPr>
          <p:cNvPr id="54" name="Google Shape;54;p22"/>
          <p:cNvSpPr txBox="1">
            <a:spLocks noGrp="1"/>
          </p:cNvSpPr>
          <p:nvPr>
            <p:ph type="dt" idx="10"/>
          </p:nvPr>
        </p:nvSpPr>
        <p:spPr>
          <a:xfrm>
            <a:off x="1980000" y="6354000"/>
            <a:ext cx="19697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2"/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lvl="1" indent="0" algn="l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lvl="2" indent="0" algn="l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lvl="3" indent="0" algn="l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lvl="4" indent="0" algn="l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lvl="5" indent="0" algn="l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lvl="6" indent="0" algn="l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lvl="7" indent="0" algn="l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lvl="8" indent="0" algn="l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‹nr.›</a:t>
            </a:fld>
            <a:endParaRPr/>
          </a:p>
        </p:txBody>
      </p:sp>
      <p:grpSp>
        <p:nvGrpSpPr>
          <p:cNvPr id="57" name="Google Shape;57;p22"/>
          <p:cNvGrpSpPr/>
          <p:nvPr/>
        </p:nvGrpSpPr>
        <p:grpSpPr>
          <a:xfrm>
            <a:off x="11221901" y="6329084"/>
            <a:ext cx="630374" cy="175349"/>
            <a:chOff x="-650" y="-2300"/>
            <a:chExt cx="3000650" cy="3004600"/>
          </a:xfrm>
        </p:grpSpPr>
        <p:sp>
          <p:nvSpPr>
            <p:cNvPr id="58" name="Google Shape;58;p22"/>
            <p:cNvSpPr/>
            <p:nvPr/>
          </p:nvSpPr>
          <p:spPr>
            <a:xfrm>
              <a:off x="-650" y="995425"/>
              <a:ext cx="861375" cy="1956750"/>
            </a:xfrm>
            <a:custGeom>
              <a:avLst/>
              <a:gdLst/>
              <a:ahLst/>
              <a:cxnLst/>
              <a:rect l="l" t="t" r="r" b="b"/>
              <a:pathLst>
                <a:path w="34455" h="78270" extrusionOk="0">
                  <a:moveTo>
                    <a:pt x="13351" y="1"/>
                  </a:moveTo>
                  <a:cubicBezTo>
                    <a:pt x="12555" y="1"/>
                    <a:pt x="11810" y="365"/>
                    <a:pt x="11143" y="1094"/>
                  </a:cubicBezTo>
                  <a:cubicBezTo>
                    <a:pt x="10475" y="1823"/>
                    <a:pt x="9859" y="2734"/>
                    <a:pt x="9320" y="3919"/>
                  </a:cubicBezTo>
                  <a:cubicBezTo>
                    <a:pt x="8755" y="5103"/>
                    <a:pt x="8293" y="6470"/>
                    <a:pt x="7908" y="7928"/>
                  </a:cubicBezTo>
                  <a:cubicBezTo>
                    <a:pt x="7523" y="9477"/>
                    <a:pt x="7189" y="11026"/>
                    <a:pt x="6932" y="12666"/>
                  </a:cubicBezTo>
                  <a:lnTo>
                    <a:pt x="6855" y="12666"/>
                  </a:lnTo>
                  <a:cubicBezTo>
                    <a:pt x="6855" y="12666"/>
                    <a:pt x="6855" y="12666"/>
                    <a:pt x="6855" y="2188"/>
                  </a:cubicBezTo>
                  <a:lnTo>
                    <a:pt x="0" y="2188"/>
                  </a:lnTo>
                  <a:cubicBezTo>
                    <a:pt x="0" y="2188"/>
                    <a:pt x="0" y="2188"/>
                    <a:pt x="0" y="78270"/>
                  </a:cubicBezTo>
                  <a:lnTo>
                    <a:pt x="7112" y="78270"/>
                  </a:lnTo>
                  <a:cubicBezTo>
                    <a:pt x="7112" y="78270"/>
                    <a:pt x="7112" y="78270"/>
                    <a:pt x="7112" y="36994"/>
                  </a:cubicBezTo>
                  <a:cubicBezTo>
                    <a:pt x="7112" y="32438"/>
                    <a:pt x="7420" y="28520"/>
                    <a:pt x="8036" y="25422"/>
                  </a:cubicBezTo>
                  <a:cubicBezTo>
                    <a:pt x="8652" y="22233"/>
                    <a:pt x="9525" y="20684"/>
                    <a:pt x="10655" y="20684"/>
                  </a:cubicBezTo>
                  <a:cubicBezTo>
                    <a:pt x="11708" y="20684"/>
                    <a:pt x="12478" y="21960"/>
                    <a:pt x="12966" y="24511"/>
                  </a:cubicBezTo>
                  <a:cubicBezTo>
                    <a:pt x="13453" y="26971"/>
                    <a:pt x="13710" y="30525"/>
                    <a:pt x="13710" y="34898"/>
                  </a:cubicBezTo>
                  <a:cubicBezTo>
                    <a:pt x="13710" y="34898"/>
                    <a:pt x="13710" y="34898"/>
                    <a:pt x="13710" y="78270"/>
                  </a:cubicBezTo>
                  <a:lnTo>
                    <a:pt x="20771" y="78270"/>
                  </a:lnTo>
                  <a:cubicBezTo>
                    <a:pt x="20771" y="78270"/>
                    <a:pt x="20771" y="78270"/>
                    <a:pt x="20771" y="37176"/>
                  </a:cubicBezTo>
                  <a:cubicBezTo>
                    <a:pt x="20771" y="34989"/>
                    <a:pt x="20848" y="32985"/>
                    <a:pt x="20976" y="30980"/>
                  </a:cubicBezTo>
                  <a:cubicBezTo>
                    <a:pt x="21130" y="28976"/>
                    <a:pt x="21335" y="27245"/>
                    <a:pt x="21643" y="25696"/>
                  </a:cubicBezTo>
                  <a:cubicBezTo>
                    <a:pt x="21952" y="24147"/>
                    <a:pt x="22311" y="22962"/>
                    <a:pt x="22773" y="22051"/>
                  </a:cubicBezTo>
                  <a:cubicBezTo>
                    <a:pt x="23210" y="21140"/>
                    <a:pt x="23723" y="20684"/>
                    <a:pt x="24339" y="20684"/>
                  </a:cubicBezTo>
                  <a:cubicBezTo>
                    <a:pt x="24981" y="20684"/>
                    <a:pt x="25469" y="21049"/>
                    <a:pt x="25880" y="21960"/>
                  </a:cubicBezTo>
                  <a:cubicBezTo>
                    <a:pt x="26265" y="22780"/>
                    <a:pt x="26573" y="23964"/>
                    <a:pt x="26804" y="25422"/>
                  </a:cubicBezTo>
                  <a:cubicBezTo>
                    <a:pt x="27035" y="26789"/>
                    <a:pt x="27189" y="28520"/>
                    <a:pt x="27266" y="30525"/>
                  </a:cubicBezTo>
                  <a:cubicBezTo>
                    <a:pt x="27343" y="32529"/>
                    <a:pt x="27394" y="34534"/>
                    <a:pt x="27394" y="36721"/>
                  </a:cubicBezTo>
                  <a:cubicBezTo>
                    <a:pt x="27394" y="36721"/>
                    <a:pt x="27394" y="36721"/>
                    <a:pt x="27394" y="78270"/>
                  </a:cubicBezTo>
                  <a:lnTo>
                    <a:pt x="34455" y="78270"/>
                  </a:lnTo>
                  <a:cubicBezTo>
                    <a:pt x="34455" y="78270"/>
                    <a:pt x="34455" y="78270"/>
                    <a:pt x="34455" y="31163"/>
                  </a:cubicBezTo>
                  <a:cubicBezTo>
                    <a:pt x="34455" y="27609"/>
                    <a:pt x="34326" y="23964"/>
                    <a:pt x="34044" y="20229"/>
                  </a:cubicBezTo>
                  <a:cubicBezTo>
                    <a:pt x="33787" y="16584"/>
                    <a:pt x="33351" y="13213"/>
                    <a:pt x="32735" y="10206"/>
                  </a:cubicBezTo>
                  <a:cubicBezTo>
                    <a:pt x="32144" y="7199"/>
                    <a:pt x="31348" y="4739"/>
                    <a:pt x="30347" y="2825"/>
                  </a:cubicBezTo>
                  <a:cubicBezTo>
                    <a:pt x="29346" y="912"/>
                    <a:pt x="28139" y="1"/>
                    <a:pt x="26676" y="1"/>
                  </a:cubicBezTo>
                  <a:cubicBezTo>
                    <a:pt x="25058" y="1"/>
                    <a:pt x="23697" y="1185"/>
                    <a:pt x="22568" y="3554"/>
                  </a:cubicBezTo>
                  <a:cubicBezTo>
                    <a:pt x="21464" y="5832"/>
                    <a:pt x="20539" y="9021"/>
                    <a:pt x="19821" y="13030"/>
                  </a:cubicBezTo>
                  <a:cubicBezTo>
                    <a:pt x="19204" y="8839"/>
                    <a:pt x="18383" y="5650"/>
                    <a:pt x="17305" y="3372"/>
                  </a:cubicBezTo>
                  <a:cubicBezTo>
                    <a:pt x="16226" y="1094"/>
                    <a:pt x="14917" y="1"/>
                    <a:pt x="133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2"/>
            <p:cNvSpPr/>
            <p:nvPr/>
          </p:nvSpPr>
          <p:spPr>
            <a:xfrm>
              <a:off x="939650" y="988600"/>
              <a:ext cx="510950" cy="2009125"/>
            </a:xfrm>
            <a:custGeom>
              <a:avLst/>
              <a:gdLst/>
              <a:ahLst/>
              <a:cxnLst/>
              <a:rect l="l" t="t" r="r" b="b"/>
              <a:pathLst>
                <a:path w="20438" h="80365" extrusionOk="0">
                  <a:moveTo>
                    <a:pt x="13993" y="45376"/>
                  </a:moveTo>
                  <a:lnTo>
                    <a:pt x="13993" y="47928"/>
                  </a:lnTo>
                  <a:cubicBezTo>
                    <a:pt x="13993" y="52757"/>
                    <a:pt x="13608" y="56584"/>
                    <a:pt x="12838" y="59317"/>
                  </a:cubicBezTo>
                  <a:cubicBezTo>
                    <a:pt x="12093" y="62142"/>
                    <a:pt x="10989" y="63600"/>
                    <a:pt x="9551" y="63600"/>
                  </a:cubicBezTo>
                  <a:cubicBezTo>
                    <a:pt x="9218" y="63600"/>
                    <a:pt x="8858" y="63417"/>
                    <a:pt x="8473" y="63144"/>
                  </a:cubicBezTo>
                  <a:cubicBezTo>
                    <a:pt x="8114" y="62962"/>
                    <a:pt x="7780" y="62506"/>
                    <a:pt x="7472" y="61868"/>
                  </a:cubicBezTo>
                  <a:cubicBezTo>
                    <a:pt x="7189" y="61230"/>
                    <a:pt x="6958" y="60410"/>
                    <a:pt x="6779" y="59408"/>
                  </a:cubicBezTo>
                  <a:cubicBezTo>
                    <a:pt x="6599" y="58406"/>
                    <a:pt x="6496" y="57221"/>
                    <a:pt x="6496" y="55764"/>
                  </a:cubicBezTo>
                  <a:cubicBezTo>
                    <a:pt x="6496" y="53486"/>
                    <a:pt x="6702" y="51754"/>
                    <a:pt x="7087" y="50297"/>
                  </a:cubicBezTo>
                  <a:cubicBezTo>
                    <a:pt x="7497" y="48930"/>
                    <a:pt x="8011" y="47928"/>
                    <a:pt x="8627" y="47199"/>
                  </a:cubicBezTo>
                  <a:cubicBezTo>
                    <a:pt x="9243" y="46470"/>
                    <a:pt x="9936" y="46014"/>
                    <a:pt x="10732" y="45741"/>
                  </a:cubicBezTo>
                  <a:cubicBezTo>
                    <a:pt x="11528" y="45467"/>
                    <a:pt x="12298" y="45376"/>
                    <a:pt x="13094" y="45376"/>
                  </a:cubicBezTo>
                  <a:close/>
                  <a:moveTo>
                    <a:pt x="10578" y="0"/>
                  </a:moveTo>
                  <a:cubicBezTo>
                    <a:pt x="8832" y="0"/>
                    <a:pt x="7112" y="1094"/>
                    <a:pt x="5444" y="3189"/>
                  </a:cubicBezTo>
                  <a:cubicBezTo>
                    <a:pt x="3749" y="5285"/>
                    <a:pt x="2286" y="8565"/>
                    <a:pt x="1028" y="12848"/>
                  </a:cubicBezTo>
                  <a:lnTo>
                    <a:pt x="4596" y="26424"/>
                  </a:lnTo>
                  <a:cubicBezTo>
                    <a:pt x="5264" y="24237"/>
                    <a:pt x="6060" y="22415"/>
                    <a:pt x="6984" y="20957"/>
                  </a:cubicBezTo>
                  <a:cubicBezTo>
                    <a:pt x="7934" y="19408"/>
                    <a:pt x="8884" y="18588"/>
                    <a:pt x="9885" y="18588"/>
                  </a:cubicBezTo>
                  <a:cubicBezTo>
                    <a:pt x="10989" y="18588"/>
                    <a:pt x="11913" y="19499"/>
                    <a:pt x="12658" y="21322"/>
                  </a:cubicBezTo>
                  <a:cubicBezTo>
                    <a:pt x="13402" y="23053"/>
                    <a:pt x="13762" y="25877"/>
                    <a:pt x="13762" y="29613"/>
                  </a:cubicBezTo>
                  <a:cubicBezTo>
                    <a:pt x="13762" y="29613"/>
                    <a:pt x="13762" y="29613"/>
                    <a:pt x="13762" y="30889"/>
                  </a:cubicBezTo>
                  <a:cubicBezTo>
                    <a:pt x="12221" y="30889"/>
                    <a:pt x="10630" y="31162"/>
                    <a:pt x="8987" y="31800"/>
                  </a:cubicBezTo>
                  <a:cubicBezTo>
                    <a:pt x="7343" y="32347"/>
                    <a:pt x="5880" y="33622"/>
                    <a:pt x="4545" y="35445"/>
                  </a:cubicBezTo>
                  <a:cubicBezTo>
                    <a:pt x="3210" y="37267"/>
                    <a:pt x="2106" y="39909"/>
                    <a:pt x="1259" y="43189"/>
                  </a:cubicBezTo>
                  <a:cubicBezTo>
                    <a:pt x="411" y="46561"/>
                    <a:pt x="1" y="51025"/>
                    <a:pt x="1" y="56492"/>
                  </a:cubicBezTo>
                  <a:cubicBezTo>
                    <a:pt x="1" y="61048"/>
                    <a:pt x="232" y="64784"/>
                    <a:pt x="720" y="67882"/>
                  </a:cubicBezTo>
                  <a:cubicBezTo>
                    <a:pt x="1207" y="70889"/>
                    <a:pt x="1824" y="73349"/>
                    <a:pt x="2594" y="75171"/>
                  </a:cubicBezTo>
                  <a:cubicBezTo>
                    <a:pt x="3364" y="76994"/>
                    <a:pt x="4186" y="78360"/>
                    <a:pt x="5110" y="79180"/>
                  </a:cubicBezTo>
                  <a:cubicBezTo>
                    <a:pt x="6034" y="80000"/>
                    <a:pt x="6933" y="80365"/>
                    <a:pt x="7780" y="80365"/>
                  </a:cubicBezTo>
                  <a:cubicBezTo>
                    <a:pt x="9089" y="80365"/>
                    <a:pt x="10270" y="79545"/>
                    <a:pt x="11374" y="77814"/>
                  </a:cubicBezTo>
                  <a:cubicBezTo>
                    <a:pt x="12478" y="76082"/>
                    <a:pt x="13300" y="73622"/>
                    <a:pt x="13865" y="70433"/>
                  </a:cubicBezTo>
                  <a:lnTo>
                    <a:pt x="13993" y="70433"/>
                  </a:lnTo>
                  <a:cubicBezTo>
                    <a:pt x="13993" y="70433"/>
                    <a:pt x="13993" y="70433"/>
                    <a:pt x="13993" y="78543"/>
                  </a:cubicBezTo>
                  <a:lnTo>
                    <a:pt x="20437" y="78543"/>
                  </a:lnTo>
                  <a:cubicBezTo>
                    <a:pt x="20437" y="78543"/>
                    <a:pt x="20437" y="78543"/>
                    <a:pt x="20437" y="40183"/>
                  </a:cubicBezTo>
                  <a:cubicBezTo>
                    <a:pt x="20437" y="33258"/>
                    <a:pt x="20257" y="27244"/>
                    <a:pt x="19898" y="22233"/>
                  </a:cubicBezTo>
                  <a:cubicBezTo>
                    <a:pt x="19539" y="17130"/>
                    <a:pt x="18974" y="13030"/>
                    <a:pt x="18203" y="9659"/>
                  </a:cubicBezTo>
                  <a:cubicBezTo>
                    <a:pt x="17433" y="6379"/>
                    <a:pt x="16432" y="3918"/>
                    <a:pt x="15174" y="2369"/>
                  </a:cubicBezTo>
                  <a:cubicBezTo>
                    <a:pt x="13916" y="729"/>
                    <a:pt x="12401" y="0"/>
                    <a:pt x="10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2"/>
            <p:cNvSpPr/>
            <p:nvPr/>
          </p:nvSpPr>
          <p:spPr>
            <a:xfrm>
              <a:off x="1561600" y="63775"/>
              <a:ext cx="575125" cy="2888400"/>
            </a:xfrm>
            <a:custGeom>
              <a:avLst/>
              <a:gdLst/>
              <a:ahLst/>
              <a:cxnLst/>
              <a:rect l="l" t="t" r="r" b="b"/>
              <a:pathLst>
                <a:path w="23005" h="115536" extrusionOk="0">
                  <a:moveTo>
                    <a:pt x="1" y="0"/>
                  </a:moveTo>
                  <a:lnTo>
                    <a:pt x="1" y="115536"/>
                  </a:lnTo>
                  <a:lnTo>
                    <a:pt x="7112" y="115536"/>
                  </a:lnTo>
                  <a:lnTo>
                    <a:pt x="7112" y="78998"/>
                  </a:lnTo>
                  <a:lnTo>
                    <a:pt x="7241" y="78998"/>
                  </a:lnTo>
                  <a:lnTo>
                    <a:pt x="14250" y="115536"/>
                  </a:lnTo>
                  <a:lnTo>
                    <a:pt x="23005" y="115536"/>
                  </a:lnTo>
                  <a:lnTo>
                    <a:pt x="14378" y="73804"/>
                  </a:lnTo>
                  <a:lnTo>
                    <a:pt x="22645" y="39454"/>
                  </a:lnTo>
                  <a:lnTo>
                    <a:pt x="14096" y="39454"/>
                  </a:lnTo>
                  <a:lnTo>
                    <a:pt x="7241" y="70251"/>
                  </a:lnTo>
                  <a:lnTo>
                    <a:pt x="7112" y="70251"/>
                  </a:lnTo>
                  <a:lnTo>
                    <a:pt x="71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2"/>
            <p:cNvSpPr/>
            <p:nvPr/>
          </p:nvSpPr>
          <p:spPr>
            <a:xfrm>
              <a:off x="2181625" y="1050100"/>
              <a:ext cx="176550" cy="1902075"/>
            </a:xfrm>
            <a:custGeom>
              <a:avLst/>
              <a:gdLst/>
              <a:ahLst/>
              <a:cxnLst/>
              <a:rect l="l" t="t" r="r" b="b"/>
              <a:pathLst>
                <a:path w="7062" h="76083" extrusionOk="0">
                  <a:moveTo>
                    <a:pt x="1" y="1"/>
                  </a:moveTo>
                  <a:lnTo>
                    <a:pt x="1" y="76083"/>
                  </a:lnTo>
                  <a:lnTo>
                    <a:pt x="7061" y="76083"/>
                  </a:lnTo>
                  <a:lnTo>
                    <a:pt x="70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2"/>
            <p:cNvSpPr/>
            <p:nvPr/>
          </p:nvSpPr>
          <p:spPr>
            <a:xfrm>
              <a:off x="2430025" y="977200"/>
              <a:ext cx="569975" cy="2025100"/>
            </a:xfrm>
            <a:custGeom>
              <a:avLst/>
              <a:gdLst/>
              <a:ahLst/>
              <a:cxnLst/>
              <a:rect l="l" t="t" r="r" b="b"/>
              <a:pathLst>
                <a:path w="22799" h="81004" extrusionOk="0">
                  <a:moveTo>
                    <a:pt x="11400" y="22233"/>
                  </a:moveTo>
                  <a:cubicBezTo>
                    <a:pt x="14250" y="22233"/>
                    <a:pt x="16535" y="30434"/>
                    <a:pt x="16535" y="40456"/>
                  </a:cubicBezTo>
                  <a:cubicBezTo>
                    <a:pt x="16535" y="50570"/>
                    <a:pt x="14250" y="58680"/>
                    <a:pt x="11400" y="58680"/>
                  </a:cubicBezTo>
                  <a:cubicBezTo>
                    <a:pt x="8576" y="58680"/>
                    <a:pt x="6265" y="50570"/>
                    <a:pt x="6265" y="40456"/>
                  </a:cubicBezTo>
                  <a:cubicBezTo>
                    <a:pt x="6265" y="30434"/>
                    <a:pt x="8576" y="22233"/>
                    <a:pt x="11400" y="22233"/>
                  </a:cubicBezTo>
                  <a:close/>
                  <a:moveTo>
                    <a:pt x="11400" y="1"/>
                  </a:moveTo>
                  <a:cubicBezTo>
                    <a:pt x="5110" y="1"/>
                    <a:pt x="1" y="18133"/>
                    <a:pt x="1" y="40456"/>
                  </a:cubicBezTo>
                  <a:cubicBezTo>
                    <a:pt x="1" y="62871"/>
                    <a:pt x="5110" y="81003"/>
                    <a:pt x="11400" y="81003"/>
                  </a:cubicBezTo>
                  <a:cubicBezTo>
                    <a:pt x="17716" y="81003"/>
                    <a:pt x="22799" y="62871"/>
                    <a:pt x="22799" y="40456"/>
                  </a:cubicBezTo>
                  <a:cubicBezTo>
                    <a:pt x="22799" y="18133"/>
                    <a:pt x="17716" y="1"/>
                    <a:pt x="114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2"/>
            <p:cNvSpPr/>
            <p:nvPr/>
          </p:nvSpPr>
          <p:spPr>
            <a:xfrm>
              <a:off x="2143125" y="-2300"/>
              <a:ext cx="256750" cy="913475"/>
            </a:xfrm>
            <a:custGeom>
              <a:avLst/>
              <a:gdLst/>
              <a:ahLst/>
              <a:cxnLst/>
              <a:rect l="l" t="t" r="r" b="b"/>
              <a:pathLst>
                <a:path w="10270" h="36539" extrusionOk="0">
                  <a:moveTo>
                    <a:pt x="5135" y="1"/>
                  </a:moveTo>
                  <a:cubicBezTo>
                    <a:pt x="2285" y="1"/>
                    <a:pt x="0" y="8201"/>
                    <a:pt x="0" y="18315"/>
                  </a:cubicBezTo>
                  <a:cubicBezTo>
                    <a:pt x="0" y="28338"/>
                    <a:pt x="2285" y="36538"/>
                    <a:pt x="5135" y="36538"/>
                  </a:cubicBezTo>
                  <a:cubicBezTo>
                    <a:pt x="7959" y="36538"/>
                    <a:pt x="10270" y="28338"/>
                    <a:pt x="10270" y="18315"/>
                  </a:cubicBezTo>
                  <a:cubicBezTo>
                    <a:pt x="10270" y="8201"/>
                    <a:pt x="7959" y="1"/>
                    <a:pt x="5135" y="1"/>
                  </a:cubicBezTo>
                  <a:close/>
                </a:path>
              </a:pathLst>
            </a:custGeom>
            <a:solidFill>
              <a:srgbClr val="F6B3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" name="Google Shape;64;p22"/>
          <p:cNvSpPr txBox="1"/>
          <p:nvPr/>
        </p:nvSpPr>
        <p:spPr>
          <a:xfrm>
            <a:off x="-1384300" y="571500"/>
            <a:ext cx="12700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Skift baggrundsfarve ved at klikke på baggrunden og vælg Fyld farve. Vælg en farve fra farvetemaet:</a:t>
            </a:r>
            <a:endParaRPr/>
          </a:p>
        </p:txBody>
      </p:sp>
      <p:pic>
        <p:nvPicPr>
          <p:cNvPr id="65" name="Google Shape;65;p22"/>
          <p:cNvPicPr preferRelativeResize="0"/>
          <p:nvPr/>
        </p:nvPicPr>
        <p:blipFill rotWithShape="1">
          <a:blip>
            <a:alphaModFix/>
          </a:blip>
          <a:srcRect/>
          <a:stretch/>
        </p:blipFill>
        <p:spPr>
          <a:xfrm>
            <a:off x="-1384300" y="1429981"/>
            <a:ext cx="1270000" cy="3800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dhold">
  <p:cSld name="To indhold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3"/>
          <p:cNvSpPr txBox="1">
            <a:spLocks noGrp="1"/>
          </p:cNvSpPr>
          <p:nvPr>
            <p:ph type="title"/>
          </p:nvPr>
        </p:nvSpPr>
        <p:spPr>
          <a:xfrm>
            <a:off x="360000" y="360000"/>
            <a:ext cx="114732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360000" y="1620000"/>
            <a:ext cx="5564550" cy="4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4pPr>
            <a:lvl5pPr marL="2286000" lvl="4" indent="-342900" algn="l">
              <a:lnSpc>
                <a:spcPct val="105555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5pPr>
            <a:lvl6pPr marL="2743200" lvl="5" indent="-342900" algn="l">
              <a:lnSpc>
                <a:spcPct val="127777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6pPr>
            <a:lvl7pPr marL="3200400" lvl="6" indent="-342900" algn="l">
              <a:lnSpc>
                <a:spcPct val="127777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7pPr>
            <a:lvl8pPr marL="3657600" lvl="7" indent="-342900" algn="l">
              <a:lnSpc>
                <a:spcPct val="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8pPr>
            <a:lvl9pPr marL="4114800" lvl="8" indent="-342900" algn="l">
              <a:lnSpc>
                <a:spcPct val="361111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body" idx="2"/>
          </p:nvPr>
        </p:nvSpPr>
        <p:spPr>
          <a:xfrm>
            <a:off x="6284912" y="1620000"/>
            <a:ext cx="5564550" cy="4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4pPr>
            <a:lvl5pPr marL="2286000" lvl="4" indent="-342900" algn="l">
              <a:lnSpc>
                <a:spcPct val="105555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5pPr>
            <a:lvl6pPr marL="2743200" lvl="5" indent="-342900" algn="l">
              <a:lnSpc>
                <a:spcPct val="127777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6pPr>
            <a:lvl7pPr marL="3200400" lvl="6" indent="-342900" algn="l">
              <a:lnSpc>
                <a:spcPct val="127777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7pPr>
            <a:lvl8pPr marL="3657600" lvl="7" indent="-342900" algn="l">
              <a:lnSpc>
                <a:spcPct val="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8pPr>
            <a:lvl9pPr marL="4114800" lvl="8" indent="-342900" algn="l">
              <a:lnSpc>
                <a:spcPct val="361111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dt" idx="10"/>
          </p:nvPr>
        </p:nvSpPr>
        <p:spPr>
          <a:xfrm>
            <a:off x="1980000" y="6354000"/>
            <a:ext cx="19697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4"/>
          <p:cNvSpPr txBox="1">
            <a:spLocks noGrp="1"/>
          </p:cNvSpPr>
          <p:nvPr>
            <p:ph type="dt" idx="10"/>
          </p:nvPr>
        </p:nvSpPr>
        <p:spPr>
          <a:xfrm>
            <a:off x="1980000" y="6354000"/>
            <a:ext cx="19697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B">
  <p:cSld name="Cover B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6"/>
          <p:cNvSpPr/>
          <p:nvPr/>
        </p:nvSpPr>
        <p:spPr>
          <a:xfrm rot="5400000">
            <a:off x="-2292361" y="3767497"/>
            <a:ext cx="5364000" cy="5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8" name="Google Shape;98;p26"/>
          <p:cNvSpPr/>
          <p:nvPr/>
        </p:nvSpPr>
        <p:spPr>
          <a:xfrm>
            <a:off x="390071" y="1093368"/>
            <a:ext cx="11822400" cy="57600"/>
          </a:xfrm>
          <a:custGeom>
            <a:avLst/>
            <a:gdLst/>
            <a:ahLst/>
            <a:cxnLst/>
            <a:rect l="l" t="t" r="r" b="b"/>
            <a:pathLst>
              <a:path w="11822400" h="57600" extrusionOk="0">
                <a:moveTo>
                  <a:pt x="0" y="0"/>
                </a:moveTo>
                <a:lnTo>
                  <a:pt x="11822400" y="0"/>
                </a:lnTo>
                <a:lnTo>
                  <a:pt x="11822400" y="57600"/>
                </a:lnTo>
                <a:lnTo>
                  <a:pt x="0" y="576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9" name="Google Shape;99;p26"/>
          <p:cNvSpPr/>
          <p:nvPr/>
        </p:nvSpPr>
        <p:spPr>
          <a:xfrm>
            <a:off x="390071" y="6441625"/>
            <a:ext cx="11822400" cy="57600"/>
          </a:xfrm>
          <a:custGeom>
            <a:avLst/>
            <a:gdLst/>
            <a:ahLst/>
            <a:cxnLst/>
            <a:rect l="l" t="t" r="r" b="b"/>
            <a:pathLst>
              <a:path w="11822400" h="57600" extrusionOk="0">
                <a:moveTo>
                  <a:pt x="0" y="0"/>
                </a:moveTo>
                <a:lnTo>
                  <a:pt x="11822400" y="0"/>
                </a:lnTo>
                <a:lnTo>
                  <a:pt x="11822400" y="57600"/>
                </a:lnTo>
                <a:lnTo>
                  <a:pt x="0" y="576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0" name="Google Shape;100;p26"/>
          <p:cNvSpPr txBox="1">
            <a:spLocks noGrp="1"/>
          </p:cNvSpPr>
          <p:nvPr>
            <p:ph type="body" idx="1"/>
          </p:nvPr>
        </p:nvSpPr>
        <p:spPr>
          <a:xfrm>
            <a:off x="2" y="0"/>
            <a:ext cx="1219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"/>
              <a:buNone/>
              <a:defRPr sz="100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4pPr>
            <a:lvl5pPr marL="2286000" lvl="4" indent="-342900" algn="l">
              <a:lnSpc>
                <a:spcPct val="105555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5pPr>
            <a:lvl6pPr marL="2743200" lvl="5" indent="-342900" algn="l">
              <a:lnSpc>
                <a:spcPct val="127777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6pPr>
            <a:lvl7pPr marL="3200400" lvl="6" indent="-342900" algn="l">
              <a:lnSpc>
                <a:spcPct val="127777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7pPr>
            <a:lvl8pPr marL="3657600" lvl="7" indent="-342900" algn="l">
              <a:lnSpc>
                <a:spcPct val="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8pPr>
            <a:lvl9pPr marL="4114800" lvl="8" indent="-342900" algn="l">
              <a:lnSpc>
                <a:spcPct val="361111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9pPr>
          </a:lstStyle>
          <a:p>
            <a:endParaRPr/>
          </a:p>
        </p:txBody>
      </p:sp>
      <p:sp>
        <p:nvSpPr>
          <p:cNvPr id="101" name="Google Shape;101;p26"/>
          <p:cNvSpPr txBox="1">
            <a:spLocks noGrp="1"/>
          </p:cNvSpPr>
          <p:nvPr>
            <p:ph type="ctrTitle"/>
          </p:nvPr>
        </p:nvSpPr>
        <p:spPr>
          <a:xfrm>
            <a:off x="986400" y="1620000"/>
            <a:ext cx="7898400" cy="43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Quattrocento Sans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2" name="Google Shape;102;p26"/>
          <p:cNvGrpSpPr/>
          <p:nvPr/>
        </p:nvGrpSpPr>
        <p:grpSpPr>
          <a:xfrm>
            <a:off x="358576" y="358487"/>
            <a:ext cx="1346307" cy="376394"/>
            <a:chOff x="-650" y="-2300"/>
            <a:chExt cx="3000650" cy="3004600"/>
          </a:xfrm>
        </p:grpSpPr>
        <p:sp>
          <p:nvSpPr>
            <p:cNvPr id="103" name="Google Shape;103;p26"/>
            <p:cNvSpPr/>
            <p:nvPr/>
          </p:nvSpPr>
          <p:spPr>
            <a:xfrm>
              <a:off x="-650" y="995425"/>
              <a:ext cx="861375" cy="1956750"/>
            </a:xfrm>
            <a:custGeom>
              <a:avLst/>
              <a:gdLst/>
              <a:ahLst/>
              <a:cxnLst/>
              <a:rect l="l" t="t" r="r" b="b"/>
              <a:pathLst>
                <a:path w="34455" h="78270" extrusionOk="0">
                  <a:moveTo>
                    <a:pt x="13351" y="1"/>
                  </a:moveTo>
                  <a:cubicBezTo>
                    <a:pt x="12555" y="1"/>
                    <a:pt x="11810" y="365"/>
                    <a:pt x="11143" y="1094"/>
                  </a:cubicBezTo>
                  <a:cubicBezTo>
                    <a:pt x="10475" y="1823"/>
                    <a:pt x="9859" y="2734"/>
                    <a:pt x="9320" y="3919"/>
                  </a:cubicBezTo>
                  <a:cubicBezTo>
                    <a:pt x="8755" y="5103"/>
                    <a:pt x="8293" y="6470"/>
                    <a:pt x="7908" y="7928"/>
                  </a:cubicBezTo>
                  <a:cubicBezTo>
                    <a:pt x="7523" y="9477"/>
                    <a:pt x="7189" y="11026"/>
                    <a:pt x="6932" y="12666"/>
                  </a:cubicBezTo>
                  <a:lnTo>
                    <a:pt x="6855" y="12666"/>
                  </a:lnTo>
                  <a:cubicBezTo>
                    <a:pt x="6855" y="12666"/>
                    <a:pt x="6855" y="12666"/>
                    <a:pt x="6855" y="2188"/>
                  </a:cubicBezTo>
                  <a:lnTo>
                    <a:pt x="0" y="2188"/>
                  </a:lnTo>
                  <a:cubicBezTo>
                    <a:pt x="0" y="2188"/>
                    <a:pt x="0" y="2188"/>
                    <a:pt x="0" y="78270"/>
                  </a:cubicBezTo>
                  <a:lnTo>
                    <a:pt x="7112" y="78270"/>
                  </a:lnTo>
                  <a:cubicBezTo>
                    <a:pt x="7112" y="78270"/>
                    <a:pt x="7112" y="78270"/>
                    <a:pt x="7112" y="36994"/>
                  </a:cubicBezTo>
                  <a:cubicBezTo>
                    <a:pt x="7112" y="32438"/>
                    <a:pt x="7420" y="28520"/>
                    <a:pt x="8036" y="25422"/>
                  </a:cubicBezTo>
                  <a:cubicBezTo>
                    <a:pt x="8652" y="22233"/>
                    <a:pt x="9525" y="20684"/>
                    <a:pt x="10655" y="20684"/>
                  </a:cubicBezTo>
                  <a:cubicBezTo>
                    <a:pt x="11708" y="20684"/>
                    <a:pt x="12478" y="21960"/>
                    <a:pt x="12966" y="24511"/>
                  </a:cubicBezTo>
                  <a:cubicBezTo>
                    <a:pt x="13453" y="26971"/>
                    <a:pt x="13710" y="30525"/>
                    <a:pt x="13710" y="34898"/>
                  </a:cubicBezTo>
                  <a:cubicBezTo>
                    <a:pt x="13710" y="34898"/>
                    <a:pt x="13710" y="34898"/>
                    <a:pt x="13710" y="78270"/>
                  </a:cubicBezTo>
                  <a:lnTo>
                    <a:pt x="20771" y="78270"/>
                  </a:lnTo>
                  <a:cubicBezTo>
                    <a:pt x="20771" y="78270"/>
                    <a:pt x="20771" y="78270"/>
                    <a:pt x="20771" y="37176"/>
                  </a:cubicBezTo>
                  <a:cubicBezTo>
                    <a:pt x="20771" y="34989"/>
                    <a:pt x="20848" y="32985"/>
                    <a:pt x="20976" y="30980"/>
                  </a:cubicBezTo>
                  <a:cubicBezTo>
                    <a:pt x="21130" y="28976"/>
                    <a:pt x="21335" y="27245"/>
                    <a:pt x="21643" y="25696"/>
                  </a:cubicBezTo>
                  <a:cubicBezTo>
                    <a:pt x="21952" y="24147"/>
                    <a:pt x="22311" y="22962"/>
                    <a:pt x="22773" y="22051"/>
                  </a:cubicBezTo>
                  <a:cubicBezTo>
                    <a:pt x="23210" y="21140"/>
                    <a:pt x="23723" y="20684"/>
                    <a:pt x="24339" y="20684"/>
                  </a:cubicBezTo>
                  <a:cubicBezTo>
                    <a:pt x="24981" y="20684"/>
                    <a:pt x="25469" y="21049"/>
                    <a:pt x="25880" y="21960"/>
                  </a:cubicBezTo>
                  <a:cubicBezTo>
                    <a:pt x="26265" y="22780"/>
                    <a:pt x="26573" y="23964"/>
                    <a:pt x="26804" y="25422"/>
                  </a:cubicBezTo>
                  <a:cubicBezTo>
                    <a:pt x="27035" y="26789"/>
                    <a:pt x="27189" y="28520"/>
                    <a:pt x="27266" y="30525"/>
                  </a:cubicBezTo>
                  <a:cubicBezTo>
                    <a:pt x="27343" y="32529"/>
                    <a:pt x="27394" y="34534"/>
                    <a:pt x="27394" y="36721"/>
                  </a:cubicBezTo>
                  <a:cubicBezTo>
                    <a:pt x="27394" y="36721"/>
                    <a:pt x="27394" y="36721"/>
                    <a:pt x="27394" y="78270"/>
                  </a:cubicBezTo>
                  <a:lnTo>
                    <a:pt x="34455" y="78270"/>
                  </a:lnTo>
                  <a:cubicBezTo>
                    <a:pt x="34455" y="78270"/>
                    <a:pt x="34455" y="78270"/>
                    <a:pt x="34455" y="31163"/>
                  </a:cubicBezTo>
                  <a:cubicBezTo>
                    <a:pt x="34455" y="27609"/>
                    <a:pt x="34326" y="23964"/>
                    <a:pt x="34044" y="20229"/>
                  </a:cubicBezTo>
                  <a:cubicBezTo>
                    <a:pt x="33787" y="16584"/>
                    <a:pt x="33351" y="13213"/>
                    <a:pt x="32735" y="10206"/>
                  </a:cubicBezTo>
                  <a:cubicBezTo>
                    <a:pt x="32144" y="7199"/>
                    <a:pt x="31348" y="4739"/>
                    <a:pt x="30347" y="2825"/>
                  </a:cubicBezTo>
                  <a:cubicBezTo>
                    <a:pt x="29346" y="912"/>
                    <a:pt x="28139" y="1"/>
                    <a:pt x="26676" y="1"/>
                  </a:cubicBezTo>
                  <a:cubicBezTo>
                    <a:pt x="25058" y="1"/>
                    <a:pt x="23697" y="1185"/>
                    <a:pt x="22568" y="3554"/>
                  </a:cubicBezTo>
                  <a:cubicBezTo>
                    <a:pt x="21464" y="5832"/>
                    <a:pt x="20539" y="9021"/>
                    <a:pt x="19821" y="13030"/>
                  </a:cubicBezTo>
                  <a:cubicBezTo>
                    <a:pt x="19204" y="8839"/>
                    <a:pt x="18383" y="5650"/>
                    <a:pt x="17305" y="3372"/>
                  </a:cubicBezTo>
                  <a:cubicBezTo>
                    <a:pt x="16226" y="1094"/>
                    <a:pt x="14917" y="1"/>
                    <a:pt x="133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6"/>
            <p:cNvSpPr/>
            <p:nvPr/>
          </p:nvSpPr>
          <p:spPr>
            <a:xfrm>
              <a:off x="939650" y="988600"/>
              <a:ext cx="510950" cy="2009125"/>
            </a:xfrm>
            <a:custGeom>
              <a:avLst/>
              <a:gdLst/>
              <a:ahLst/>
              <a:cxnLst/>
              <a:rect l="l" t="t" r="r" b="b"/>
              <a:pathLst>
                <a:path w="20438" h="80365" extrusionOk="0">
                  <a:moveTo>
                    <a:pt x="13993" y="45376"/>
                  </a:moveTo>
                  <a:lnTo>
                    <a:pt x="13993" y="47928"/>
                  </a:lnTo>
                  <a:cubicBezTo>
                    <a:pt x="13993" y="52757"/>
                    <a:pt x="13608" y="56584"/>
                    <a:pt x="12838" y="59317"/>
                  </a:cubicBezTo>
                  <a:cubicBezTo>
                    <a:pt x="12093" y="62142"/>
                    <a:pt x="10989" y="63600"/>
                    <a:pt x="9551" y="63600"/>
                  </a:cubicBezTo>
                  <a:cubicBezTo>
                    <a:pt x="9218" y="63600"/>
                    <a:pt x="8858" y="63417"/>
                    <a:pt x="8473" y="63144"/>
                  </a:cubicBezTo>
                  <a:cubicBezTo>
                    <a:pt x="8114" y="62962"/>
                    <a:pt x="7780" y="62506"/>
                    <a:pt x="7472" y="61868"/>
                  </a:cubicBezTo>
                  <a:cubicBezTo>
                    <a:pt x="7189" y="61230"/>
                    <a:pt x="6958" y="60410"/>
                    <a:pt x="6779" y="59408"/>
                  </a:cubicBezTo>
                  <a:cubicBezTo>
                    <a:pt x="6599" y="58406"/>
                    <a:pt x="6496" y="57221"/>
                    <a:pt x="6496" y="55764"/>
                  </a:cubicBezTo>
                  <a:cubicBezTo>
                    <a:pt x="6496" y="53486"/>
                    <a:pt x="6702" y="51754"/>
                    <a:pt x="7087" y="50297"/>
                  </a:cubicBezTo>
                  <a:cubicBezTo>
                    <a:pt x="7497" y="48930"/>
                    <a:pt x="8011" y="47928"/>
                    <a:pt x="8627" y="47199"/>
                  </a:cubicBezTo>
                  <a:cubicBezTo>
                    <a:pt x="9243" y="46470"/>
                    <a:pt x="9936" y="46014"/>
                    <a:pt x="10732" y="45741"/>
                  </a:cubicBezTo>
                  <a:cubicBezTo>
                    <a:pt x="11528" y="45467"/>
                    <a:pt x="12298" y="45376"/>
                    <a:pt x="13094" y="45376"/>
                  </a:cubicBezTo>
                  <a:close/>
                  <a:moveTo>
                    <a:pt x="10578" y="0"/>
                  </a:moveTo>
                  <a:cubicBezTo>
                    <a:pt x="8832" y="0"/>
                    <a:pt x="7112" y="1094"/>
                    <a:pt x="5444" y="3189"/>
                  </a:cubicBezTo>
                  <a:cubicBezTo>
                    <a:pt x="3749" y="5285"/>
                    <a:pt x="2286" y="8565"/>
                    <a:pt x="1028" y="12848"/>
                  </a:cubicBezTo>
                  <a:lnTo>
                    <a:pt x="4596" y="26424"/>
                  </a:lnTo>
                  <a:cubicBezTo>
                    <a:pt x="5264" y="24237"/>
                    <a:pt x="6060" y="22415"/>
                    <a:pt x="6984" y="20957"/>
                  </a:cubicBezTo>
                  <a:cubicBezTo>
                    <a:pt x="7934" y="19408"/>
                    <a:pt x="8884" y="18588"/>
                    <a:pt x="9885" y="18588"/>
                  </a:cubicBezTo>
                  <a:cubicBezTo>
                    <a:pt x="10989" y="18588"/>
                    <a:pt x="11913" y="19499"/>
                    <a:pt x="12658" y="21322"/>
                  </a:cubicBezTo>
                  <a:cubicBezTo>
                    <a:pt x="13402" y="23053"/>
                    <a:pt x="13762" y="25877"/>
                    <a:pt x="13762" y="29613"/>
                  </a:cubicBezTo>
                  <a:cubicBezTo>
                    <a:pt x="13762" y="29613"/>
                    <a:pt x="13762" y="29613"/>
                    <a:pt x="13762" y="30889"/>
                  </a:cubicBezTo>
                  <a:cubicBezTo>
                    <a:pt x="12221" y="30889"/>
                    <a:pt x="10630" y="31162"/>
                    <a:pt x="8987" y="31800"/>
                  </a:cubicBezTo>
                  <a:cubicBezTo>
                    <a:pt x="7343" y="32347"/>
                    <a:pt x="5880" y="33622"/>
                    <a:pt x="4545" y="35445"/>
                  </a:cubicBezTo>
                  <a:cubicBezTo>
                    <a:pt x="3210" y="37267"/>
                    <a:pt x="2106" y="39909"/>
                    <a:pt x="1259" y="43189"/>
                  </a:cubicBezTo>
                  <a:cubicBezTo>
                    <a:pt x="411" y="46561"/>
                    <a:pt x="1" y="51025"/>
                    <a:pt x="1" y="56492"/>
                  </a:cubicBezTo>
                  <a:cubicBezTo>
                    <a:pt x="1" y="61048"/>
                    <a:pt x="232" y="64784"/>
                    <a:pt x="720" y="67882"/>
                  </a:cubicBezTo>
                  <a:cubicBezTo>
                    <a:pt x="1207" y="70889"/>
                    <a:pt x="1824" y="73349"/>
                    <a:pt x="2594" y="75171"/>
                  </a:cubicBezTo>
                  <a:cubicBezTo>
                    <a:pt x="3364" y="76994"/>
                    <a:pt x="4186" y="78360"/>
                    <a:pt x="5110" y="79180"/>
                  </a:cubicBezTo>
                  <a:cubicBezTo>
                    <a:pt x="6034" y="80000"/>
                    <a:pt x="6933" y="80365"/>
                    <a:pt x="7780" y="80365"/>
                  </a:cubicBezTo>
                  <a:cubicBezTo>
                    <a:pt x="9089" y="80365"/>
                    <a:pt x="10270" y="79545"/>
                    <a:pt x="11374" y="77814"/>
                  </a:cubicBezTo>
                  <a:cubicBezTo>
                    <a:pt x="12478" y="76082"/>
                    <a:pt x="13300" y="73622"/>
                    <a:pt x="13865" y="70433"/>
                  </a:cubicBezTo>
                  <a:lnTo>
                    <a:pt x="13993" y="70433"/>
                  </a:lnTo>
                  <a:cubicBezTo>
                    <a:pt x="13993" y="70433"/>
                    <a:pt x="13993" y="70433"/>
                    <a:pt x="13993" y="78543"/>
                  </a:cubicBezTo>
                  <a:lnTo>
                    <a:pt x="20437" y="78543"/>
                  </a:lnTo>
                  <a:cubicBezTo>
                    <a:pt x="20437" y="78543"/>
                    <a:pt x="20437" y="78543"/>
                    <a:pt x="20437" y="40183"/>
                  </a:cubicBezTo>
                  <a:cubicBezTo>
                    <a:pt x="20437" y="33258"/>
                    <a:pt x="20257" y="27244"/>
                    <a:pt x="19898" y="22233"/>
                  </a:cubicBezTo>
                  <a:cubicBezTo>
                    <a:pt x="19539" y="17130"/>
                    <a:pt x="18974" y="13030"/>
                    <a:pt x="18203" y="9659"/>
                  </a:cubicBezTo>
                  <a:cubicBezTo>
                    <a:pt x="17433" y="6379"/>
                    <a:pt x="16432" y="3918"/>
                    <a:pt x="15174" y="2369"/>
                  </a:cubicBezTo>
                  <a:cubicBezTo>
                    <a:pt x="13916" y="729"/>
                    <a:pt x="12401" y="0"/>
                    <a:pt x="10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6"/>
            <p:cNvSpPr/>
            <p:nvPr/>
          </p:nvSpPr>
          <p:spPr>
            <a:xfrm>
              <a:off x="1561600" y="63775"/>
              <a:ext cx="575125" cy="2888400"/>
            </a:xfrm>
            <a:custGeom>
              <a:avLst/>
              <a:gdLst/>
              <a:ahLst/>
              <a:cxnLst/>
              <a:rect l="l" t="t" r="r" b="b"/>
              <a:pathLst>
                <a:path w="23005" h="115536" extrusionOk="0">
                  <a:moveTo>
                    <a:pt x="1" y="0"/>
                  </a:moveTo>
                  <a:lnTo>
                    <a:pt x="1" y="115536"/>
                  </a:lnTo>
                  <a:lnTo>
                    <a:pt x="7112" y="115536"/>
                  </a:lnTo>
                  <a:lnTo>
                    <a:pt x="7112" y="78998"/>
                  </a:lnTo>
                  <a:lnTo>
                    <a:pt x="7241" y="78998"/>
                  </a:lnTo>
                  <a:lnTo>
                    <a:pt x="14250" y="115536"/>
                  </a:lnTo>
                  <a:lnTo>
                    <a:pt x="23005" y="115536"/>
                  </a:lnTo>
                  <a:lnTo>
                    <a:pt x="14378" y="73804"/>
                  </a:lnTo>
                  <a:lnTo>
                    <a:pt x="22645" y="39454"/>
                  </a:lnTo>
                  <a:lnTo>
                    <a:pt x="14096" y="39454"/>
                  </a:lnTo>
                  <a:lnTo>
                    <a:pt x="7241" y="70251"/>
                  </a:lnTo>
                  <a:lnTo>
                    <a:pt x="7112" y="70251"/>
                  </a:lnTo>
                  <a:lnTo>
                    <a:pt x="71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6"/>
            <p:cNvSpPr/>
            <p:nvPr/>
          </p:nvSpPr>
          <p:spPr>
            <a:xfrm>
              <a:off x="2181625" y="1050100"/>
              <a:ext cx="176550" cy="1902075"/>
            </a:xfrm>
            <a:custGeom>
              <a:avLst/>
              <a:gdLst/>
              <a:ahLst/>
              <a:cxnLst/>
              <a:rect l="l" t="t" r="r" b="b"/>
              <a:pathLst>
                <a:path w="7062" h="76083" extrusionOk="0">
                  <a:moveTo>
                    <a:pt x="1" y="1"/>
                  </a:moveTo>
                  <a:lnTo>
                    <a:pt x="1" y="76083"/>
                  </a:lnTo>
                  <a:lnTo>
                    <a:pt x="7061" y="76083"/>
                  </a:lnTo>
                  <a:lnTo>
                    <a:pt x="70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6"/>
            <p:cNvSpPr/>
            <p:nvPr/>
          </p:nvSpPr>
          <p:spPr>
            <a:xfrm>
              <a:off x="2430025" y="977200"/>
              <a:ext cx="569975" cy="2025100"/>
            </a:xfrm>
            <a:custGeom>
              <a:avLst/>
              <a:gdLst/>
              <a:ahLst/>
              <a:cxnLst/>
              <a:rect l="l" t="t" r="r" b="b"/>
              <a:pathLst>
                <a:path w="22799" h="81004" extrusionOk="0">
                  <a:moveTo>
                    <a:pt x="11400" y="22233"/>
                  </a:moveTo>
                  <a:cubicBezTo>
                    <a:pt x="14250" y="22233"/>
                    <a:pt x="16535" y="30434"/>
                    <a:pt x="16535" y="40456"/>
                  </a:cubicBezTo>
                  <a:cubicBezTo>
                    <a:pt x="16535" y="50570"/>
                    <a:pt x="14250" y="58680"/>
                    <a:pt x="11400" y="58680"/>
                  </a:cubicBezTo>
                  <a:cubicBezTo>
                    <a:pt x="8576" y="58680"/>
                    <a:pt x="6265" y="50570"/>
                    <a:pt x="6265" y="40456"/>
                  </a:cubicBezTo>
                  <a:cubicBezTo>
                    <a:pt x="6265" y="30434"/>
                    <a:pt x="8576" y="22233"/>
                    <a:pt x="11400" y="22233"/>
                  </a:cubicBezTo>
                  <a:close/>
                  <a:moveTo>
                    <a:pt x="11400" y="1"/>
                  </a:moveTo>
                  <a:cubicBezTo>
                    <a:pt x="5110" y="1"/>
                    <a:pt x="1" y="18133"/>
                    <a:pt x="1" y="40456"/>
                  </a:cubicBezTo>
                  <a:cubicBezTo>
                    <a:pt x="1" y="62871"/>
                    <a:pt x="5110" y="81003"/>
                    <a:pt x="11400" y="81003"/>
                  </a:cubicBezTo>
                  <a:cubicBezTo>
                    <a:pt x="17716" y="81003"/>
                    <a:pt x="22799" y="62871"/>
                    <a:pt x="22799" y="40456"/>
                  </a:cubicBezTo>
                  <a:cubicBezTo>
                    <a:pt x="22799" y="18133"/>
                    <a:pt x="17716" y="1"/>
                    <a:pt x="114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6"/>
            <p:cNvSpPr/>
            <p:nvPr/>
          </p:nvSpPr>
          <p:spPr>
            <a:xfrm>
              <a:off x="2143125" y="-2300"/>
              <a:ext cx="256750" cy="913475"/>
            </a:xfrm>
            <a:custGeom>
              <a:avLst/>
              <a:gdLst/>
              <a:ahLst/>
              <a:cxnLst/>
              <a:rect l="l" t="t" r="r" b="b"/>
              <a:pathLst>
                <a:path w="10270" h="36539" extrusionOk="0">
                  <a:moveTo>
                    <a:pt x="5135" y="1"/>
                  </a:moveTo>
                  <a:cubicBezTo>
                    <a:pt x="2285" y="1"/>
                    <a:pt x="0" y="8201"/>
                    <a:pt x="0" y="18315"/>
                  </a:cubicBezTo>
                  <a:cubicBezTo>
                    <a:pt x="0" y="28338"/>
                    <a:pt x="2285" y="36538"/>
                    <a:pt x="5135" y="36538"/>
                  </a:cubicBezTo>
                  <a:cubicBezTo>
                    <a:pt x="7959" y="36538"/>
                    <a:pt x="10270" y="28338"/>
                    <a:pt x="10270" y="18315"/>
                  </a:cubicBezTo>
                  <a:cubicBezTo>
                    <a:pt x="10270" y="8201"/>
                    <a:pt x="7959" y="1"/>
                    <a:pt x="5135" y="1"/>
                  </a:cubicBezTo>
                  <a:close/>
                </a:path>
              </a:pathLst>
            </a:custGeom>
            <a:solidFill>
              <a:srgbClr val="F6B3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109;p26"/>
          <p:cNvSpPr txBox="1"/>
          <p:nvPr/>
        </p:nvSpPr>
        <p:spPr>
          <a:xfrm>
            <a:off x="-1384300" y="571500"/>
            <a:ext cx="12700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Skift baggrundsfarve ved at klikke på baggrunden og vælg Fyld farve. Vælg en farve fra farvetemaet:</a:t>
            </a:r>
            <a:endParaRPr/>
          </a:p>
        </p:txBody>
      </p:sp>
      <p:pic>
        <p:nvPicPr>
          <p:cNvPr id="110" name="Google Shape;110;p26"/>
          <p:cNvPicPr preferRelativeResize="0"/>
          <p:nvPr/>
        </p:nvPicPr>
        <p:blipFill rotWithShape="1">
          <a:blip>
            <a:alphaModFix/>
          </a:blip>
          <a:srcRect/>
          <a:stretch/>
        </p:blipFill>
        <p:spPr>
          <a:xfrm>
            <a:off x="-1384300" y="1429981"/>
            <a:ext cx="1270000" cy="3800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kst og billede">
  <p:cSld name="Tekst og billede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/>
          <p:nvPr/>
        </p:nvSpPr>
        <p:spPr>
          <a:xfrm>
            <a:off x="0" y="0"/>
            <a:ext cx="6197600" cy="6858000"/>
          </a:xfrm>
          <a:prstGeom prst="rect">
            <a:avLst/>
          </a:prstGeom>
          <a:solidFill>
            <a:schemeClr val="accent5">
              <a:alpha val="24705"/>
            </a:schemeClr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3" name="Google Shape;113;p27"/>
          <p:cNvSpPr/>
          <p:nvPr/>
        </p:nvSpPr>
        <p:spPr>
          <a:xfrm>
            <a:off x="6509711" y="360050"/>
            <a:ext cx="5702761" cy="57600"/>
          </a:xfrm>
          <a:custGeom>
            <a:avLst/>
            <a:gdLst/>
            <a:ahLst/>
            <a:cxnLst/>
            <a:rect l="l" t="t" r="r" b="b"/>
            <a:pathLst>
              <a:path w="5702761" h="57600" extrusionOk="0">
                <a:moveTo>
                  <a:pt x="0" y="0"/>
                </a:moveTo>
                <a:lnTo>
                  <a:pt x="5702761" y="0"/>
                </a:lnTo>
                <a:lnTo>
                  <a:pt x="5702761" y="57600"/>
                </a:lnTo>
                <a:lnTo>
                  <a:pt x="0" y="576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4" name="Google Shape;114;p27"/>
          <p:cNvSpPr/>
          <p:nvPr/>
        </p:nvSpPr>
        <p:spPr>
          <a:xfrm>
            <a:off x="6509711" y="6098378"/>
            <a:ext cx="5702761" cy="57600"/>
          </a:xfrm>
          <a:custGeom>
            <a:avLst/>
            <a:gdLst/>
            <a:ahLst/>
            <a:cxnLst/>
            <a:rect l="l" t="t" r="r" b="b"/>
            <a:pathLst>
              <a:path w="5702761" h="57600" extrusionOk="0">
                <a:moveTo>
                  <a:pt x="0" y="0"/>
                </a:moveTo>
                <a:lnTo>
                  <a:pt x="5702761" y="0"/>
                </a:lnTo>
                <a:lnTo>
                  <a:pt x="5702761" y="57600"/>
                </a:lnTo>
                <a:lnTo>
                  <a:pt x="0" y="576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5" name="Google Shape;115;p27"/>
          <p:cNvSpPr/>
          <p:nvPr/>
        </p:nvSpPr>
        <p:spPr>
          <a:xfrm rot="5400000">
            <a:off x="3613298" y="3229250"/>
            <a:ext cx="5796000" cy="5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16" name="Google Shape;116;p27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6112800" y="0"/>
            <a:ext cx="6079200" cy="6858000"/>
          </a:xfrm>
          <a:prstGeom prst="rect">
            <a:avLst/>
          </a:prstGeom>
          <a:blipFill rotWithShape="1">
            <a:blip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117" name="Google Shape;117;p27"/>
          <p:cNvSpPr txBox="1">
            <a:spLocks noGrp="1"/>
          </p:cNvSpPr>
          <p:nvPr>
            <p:ph type="title"/>
          </p:nvPr>
        </p:nvSpPr>
        <p:spPr>
          <a:xfrm>
            <a:off x="360000" y="360000"/>
            <a:ext cx="52344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7"/>
          <p:cNvSpPr txBox="1">
            <a:spLocks noGrp="1"/>
          </p:cNvSpPr>
          <p:nvPr>
            <p:ph type="body" idx="1"/>
          </p:nvPr>
        </p:nvSpPr>
        <p:spPr>
          <a:xfrm>
            <a:off x="360000" y="1609200"/>
            <a:ext cx="5234400" cy="4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4pPr>
            <a:lvl5pPr marL="2286000" lvl="4" indent="-342900" algn="l">
              <a:lnSpc>
                <a:spcPct val="105555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5pPr>
            <a:lvl6pPr marL="2743200" lvl="5" indent="-342900" algn="l">
              <a:lnSpc>
                <a:spcPct val="127777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6pPr>
            <a:lvl7pPr marL="3200400" lvl="6" indent="-342900" algn="l">
              <a:lnSpc>
                <a:spcPct val="127777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7pPr>
            <a:lvl8pPr marL="3657600" lvl="7" indent="-342900" algn="l">
              <a:lnSpc>
                <a:spcPct val="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8pPr>
            <a:lvl9pPr marL="4114800" lvl="8" indent="-342900" algn="l">
              <a:lnSpc>
                <a:spcPct val="361111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9pPr>
          </a:lstStyle>
          <a:p>
            <a:endParaRPr/>
          </a:p>
        </p:txBody>
      </p:sp>
      <p:sp>
        <p:nvSpPr>
          <p:cNvPr id="119" name="Google Shape;119;p27"/>
          <p:cNvSpPr txBox="1">
            <a:spLocks noGrp="1"/>
          </p:cNvSpPr>
          <p:nvPr>
            <p:ph type="dt" idx="10"/>
          </p:nvPr>
        </p:nvSpPr>
        <p:spPr>
          <a:xfrm>
            <a:off x="1980000" y="6354000"/>
            <a:ext cx="19697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7"/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7"/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‹nr.›</a:t>
            </a:fld>
            <a:endParaRPr/>
          </a:p>
        </p:txBody>
      </p:sp>
      <p:grpSp>
        <p:nvGrpSpPr>
          <p:cNvPr id="122" name="Google Shape;122;p27"/>
          <p:cNvGrpSpPr/>
          <p:nvPr/>
        </p:nvGrpSpPr>
        <p:grpSpPr>
          <a:xfrm>
            <a:off x="11221901" y="6329084"/>
            <a:ext cx="630374" cy="175349"/>
            <a:chOff x="-650" y="-2300"/>
            <a:chExt cx="3000650" cy="3004600"/>
          </a:xfrm>
        </p:grpSpPr>
        <p:sp>
          <p:nvSpPr>
            <p:cNvPr id="123" name="Google Shape;123;p27"/>
            <p:cNvSpPr/>
            <p:nvPr/>
          </p:nvSpPr>
          <p:spPr>
            <a:xfrm>
              <a:off x="-650" y="995425"/>
              <a:ext cx="861375" cy="1956750"/>
            </a:xfrm>
            <a:custGeom>
              <a:avLst/>
              <a:gdLst/>
              <a:ahLst/>
              <a:cxnLst/>
              <a:rect l="l" t="t" r="r" b="b"/>
              <a:pathLst>
                <a:path w="34455" h="78270" extrusionOk="0">
                  <a:moveTo>
                    <a:pt x="13351" y="1"/>
                  </a:moveTo>
                  <a:cubicBezTo>
                    <a:pt x="12555" y="1"/>
                    <a:pt x="11810" y="365"/>
                    <a:pt x="11143" y="1094"/>
                  </a:cubicBezTo>
                  <a:cubicBezTo>
                    <a:pt x="10475" y="1823"/>
                    <a:pt x="9859" y="2734"/>
                    <a:pt x="9320" y="3919"/>
                  </a:cubicBezTo>
                  <a:cubicBezTo>
                    <a:pt x="8755" y="5103"/>
                    <a:pt x="8293" y="6470"/>
                    <a:pt x="7908" y="7928"/>
                  </a:cubicBezTo>
                  <a:cubicBezTo>
                    <a:pt x="7523" y="9477"/>
                    <a:pt x="7189" y="11026"/>
                    <a:pt x="6932" y="12666"/>
                  </a:cubicBezTo>
                  <a:lnTo>
                    <a:pt x="6855" y="12666"/>
                  </a:lnTo>
                  <a:cubicBezTo>
                    <a:pt x="6855" y="12666"/>
                    <a:pt x="6855" y="12666"/>
                    <a:pt x="6855" y="2188"/>
                  </a:cubicBezTo>
                  <a:lnTo>
                    <a:pt x="0" y="2188"/>
                  </a:lnTo>
                  <a:cubicBezTo>
                    <a:pt x="0" y="2188"/>
                    <a:pt x="0" y="2188"/>
                    <a:pt x="0" y="78270"/>
                  </a:cubicBezTo>
                  <a:lnTo>
                    <a:pt x="7112" y="78270"/>
                  </a:lnTo>
                  <a:cubicBezTo>
                    <a:pt x="7112" y="78270"/>
                    <a:pt x="7112" y="78270"/>
                    <a:pt x="7112" y="36994"/>
                  </a:cubicBezTo>
                  <a:cubicBezTo>
                    <a:pt x="7112" y="32438"/>
                    <a:pt x="7420" y="28520"/>
                    <a:pt x="8036" y="25422"/>
                  </a:cubicBezTo>
                  <a:cubicBezTo>
                    <a:pt x="8652" y="22233"/>
                    <a:pt x="9525" y="20684"/>
                    <a:pt x="10655" y="20684"/>
                  </a:cubicBezTo>
                  <a:cubicBezTo>
                    <a:pt x="11708" y="20684"/>
                    <a:pt x="12478" y="21960"/>
                    <a:pt x="12966" y="24511"/>
                  </a:cubicBezTo>
                  <a:cubicBezTo>
                    <a:pt x="13453" y="26971"/>
                    <a:pt x="13710" y="30525"/>
                    <a:pt x="13710" y="34898"/>
                  </a:cubicBezTo>
                  <a:cubicBezTo>
                    <a:pt x="13710" y="34898"/>
                    <a:pt x="13710" y="34898"/>
                    <a:pt x="13710" y="78270"/>
                  </a:cubicBezTo>
                  <a:lnTo>
                    <a:pt x="20771" y="78270"/>
                  </a:lnTo>
                  <a:cubicBezTo>
                    <a:pt x="20771" y="78270"/>
                    <a:pt x="20771" y="78270"/>
                    <a:pt x="20771" y="37176"/>
                  </a:cubicBezTo>
                  <a:cubicBezTo>
                    <a:pt x="20771" y="34989"/>
                    <a:pt x="20848" y="32985"/>
                    <a:pt x="20976" y="30980"/>
                  </a:cubicBezTo>
                  <a:cubicBezTo>
                    <a:pt x="21130" y="28976"/>
                    <a:pt x="21335" y="27245"/>
                    <a:pt x="21643" y="25696"/>
                  </a:cubicBezTo>
                  <a:cubicBezTo>
                    <a:pt x="21952" y="24147"/>
                    <a:pt x="22311" y="22962"/>
                    <a:pt x="22773" y="22051"/>
                  </a:cubicBezTo>
                  <a:cubicBezTo>
                    <a:pt x="23210" y="21140"/>
                    <a:pt x="23723" y="20684"/>
                    <a:pt x="24339" y="20684"/>
                  </a:cubicBezTo>
                  <a:cubicBezTo>
                    <a:pt x="24981" y="20684"/>
                    <a:pt x="25469" y="21049"/>
                    <a:pt x="25880" y="21960"/>
                  </a:cubicBezTo>
                  <a:cubicBezTo>
                    <a:pt x="26265" y="22780"/>
                    <a:pt x="26573" y="23964"/>
                    <a:pt x="26804" y="25422"/>
                  </a:cubicBezTo>
                  <a:cubicBezTo>
                    <a:pt x="27035" y="26789"/>
                    <a:pt x="27189" y="28520"/>
                    <a:pt x="27266" y="30525"/>
                  </a:cubicBezTo>
                  <a:cubicBezTo>
                    <a:pt x="27343" y="32529"/>
                    <a:pt x="27394" y="34534"/>
                    <a:pt x="27394" y="36721"/>
                  </a:cubicBezTo>
                  <a:cubicBezTo>
                    <a:pt x="27394" y="36721"/>
                    <a:pt x="27394" y="36721"/>
                    <a:pt x="27394" y="78270"/>
                  </a:cubicBezTo>
                  <a:lnTo>
                    <a:pt x="34455" y="78270"/>
                  </a:lnTo>
                  <a:cubicBezTo>
                    <a:pt x="34455" y="78270"/>
                    <a:pt x="34455" y="78270"/>
                    <a:pt x="34455" y="31163"/>
                  </a:cubicBezTo>
                  <a:cubicBezTo>
                    <a:pt x="34455" y="27609"/>
                    <a:pt x="34326" y="23964"/>
                    <a:pt x="34044" y="20229"/>
                  </a:cubicBezTo>
                  <a:cubicBezTo>
                    <a:pt x="33787" y="16584"/>
                    <a:pt x="33351" y="13213"/>
                    <a:pt x="32735" y="10206"/>
                  </a:cubicBezTo>
                  <a:cubicBezTo>
                    <a:pt x="32144" y="7199"/>
                    <a:pt x="31348" y="4739"/>
                    <a:pt x="30347" y="2825"/>
                  </a:cubicBezTo>
                  <a:cubicBezTo>
                    <a:pt x="29346" y="912"/>
                    <a:pt x="28139" y="1"/>
                    <a:pt x="26676" y="1"/>
                  </a:cubicBezTo>
                  <a:cubicBezTo>
                    <a:pt x="25058" y="1"/>
                    <a:pt x="23697" y="1185"/>
                    <a:pt x="22568" y="3554"/>
                  </a:cubicBezTo>
                  <a:cubicBezTo>
                    <a:pt x="21464" y="5832"/>
                    <a:pt x="20539" y="9021"/>
                    <a:pt x="19821" y="13030"/>
                  </a:cubicBezTo>
                  <a:cubicBezTo>
                    <a:pt x="19204" y="8839"/>
                    <a:pt x="18383" y="5650"/>
                    <a:pt x="17305" y="3372"/>
                  </a:cubicBezTo>
                  <a:cubicBezTo>
                    <a:pt x="16226" y="1094"/>
                    <a:pt x="14917" y="1"/>
                    <a:pt x="133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7"/>
            <p:cNvSpPr/>
            <p:nvPr/>
          </p:nvSpPr>
          <p:spPr>
            <a:xfrm>
              <a:off x="939650" y="988600"/>
              <a:ext cx="510950" cy="2009125"/>
            </a:xfrm>
            <a:custGeom>
              <a:avLst/>
              <a:gdLst/>
              <a:ahLst/>
              <a:cxnLst/>
              <a:rect l="l" t="t" r="r" b="b"/>
              <a:pathLst>
                <a:path w="20438" h="80365" extrusionOk="0">
                  <a:moveTo>
                    <a:pt x="13993" y="45376"/>
                  </a:moveTo>
                  <a:lnTo>
                    <a:pt x="13993" y="47928"/>
                  </a:lnTo>
                  <a:cubicBezTo>
                    <a:pt x="13993" y="52757"/>
                    <a:pt x="13608" y="56584"/>
                    <a:pt x="12838" y="59317"/>
                  </a:cubicBezTo>
                  <a:cubicBezTo>
                    <a:pt x="12093" y="62142"/>
                    <a:pt x="10989" y="63600"/>
                    <a:pt x="9551" y="63600"/>
                  </a:cubicBezTo>
                  <a:cubicBezTo>
                    <a:pt x="9218" y="63600"/>
                    <a:pt x="8858" y="63417"/>
                    <a:pt x="8473" y="63144"/>
                  </a:cubicBezTo>
                  <a:cubicBezTo>
                    <a:pt x="8114" y="62962"/>
                    <a:pt x="7780" y="62506"/>
                    <a:pt x="7472" y="61868"/>
                  </a:cubicBezTo>
                  <a:cubicBezTo>
                    <a:pt x="7189" y="61230"/>
                    <a:pt x="6958" y="60410"/>
                    <a:pt x="6779" y="59408"/>
                  </a:cubicBezTo>
                  <a:cubicBezTo>
                    <a:pt x="6599" y="58406"/>
                    <a:pt x="6496" y="57221"/>
                    <a:pt x="6496" y="55764"/>
                  </a:cubicBezTo>
                  <a:cubicBezTo>
                    <a:pt x="6496" y="53486"/>
                    <a:pt x="6702" y="51754"/>
                    <a:pt x="7087" y="50297"/>
                  </a:cubicBezTo>
                  <a:cubicBezTo>
                    <a:pt x="7497" y="48930"/>
                    <a:pt x="8011" y="47928"/>
                    <a:pt x="8627" y="47199"/>
                  </a:cubicBezTo>
                  <a:cubicBezTo>
                    <a:pt x="9243" y="46470"/>
                    <a:pt x="9936" y="46014"/>
                    <a:pt x="10732" y="45741"/>
                  </a:cubicBezTo>
                  <a:cubicBezTo>
                    <a:pt x="11528" y="45467"/>
                    <a:pt x="12298" y="45376"/>
                    <a:pt x="13094" y="45376"/>
                  </a:cubicBezTo>
                  <a:close/>
                  <a:moveTo>
                    <a:pt x="10578" y="0"/>
                  </a:moveTo>
                  <a:cubicBezTo>
                    <a:pt x="8832" y="0"/>
                    <a:pt x="7112" y="1094"/>
                    <a:pt x="5444" y="3189"/>
                  </a:cubicBezTo>
                  <a:cubicBezTo>
                    <a:pt x="3749" y="5285"/>
                    <a:pt x="2286" y="8565"/>
                    <a:pt x="1028" y="12848"/>
                  </a:cubicBezTo>
                  <a:lnTo>
                    <a:pt x="4596" y="26424"/>
                  </a:lnTo>
                  <a:cubicBezTo>
                    <a:pt x="5264" y="24237"/>
                    <a:pt x="6060" y="22415"/>
                    <a:pt x="6984" y="20957"/>
                  </a:cubicBezTo>
                  <a:cubicBezTo>
                    <a:pt x="7934" y="19408"/>
                    <a:pt x="8884" y="18588"/>
                    <a:pt x="9885" y="18588"/>
                  </a:cubicBezTo>
                  <a:cubicBezTo>
                    <a:pt x="10989" y="18588"/>
                    <a:pt x="11913" y="19499"/>
                    <a:pt x="12658" y="21322"/>
                  </a:cubicBezTo>
                  <a:cubicBezTo>
                    <a:pt x="13402" y="23053"/>
                    <a:pt x="13762" y="25877"/>
                    <a:pt x="13762" y="29613"/>
                  </a:cubicBezTo>
                  <a:cubicBezTo>
                    <a:pt x="13762" y="29613"/>
                    <a:pt x="13762" y="29613"/>
                    <a:pt x="13762" y="30889"/>
                  </a:cubicBezTo>
                  <a:cubicBezTo>
                    <a:pt x="12221" y="30889"/>
                    <a:pt x="10630" y="31162"/>
                    <a:pt x="8987" y="31800"/>
                  </a:cubicBezTo>
                  <a:cubicBezTo>
                    <a:pt x="7343" y="32347"/>
                    <a:pt x="5880" y="33622"/>
                    <a:pt x="4545" y="35445"/>
                  </a:cubicBezTo>
                  <a:cubicBezTo>
                    <a:pt x="3210" y="37267"/>
                    <a:pt x="2106" y="39909"/>
                    <a:pt x="1259" y="43189"/>
                  </a:cubicBezTo>
                  <a:cubicBezTo>
                    <a:pt x="411" y="46561"/>
                    <a:pt x="1" y="51025"/>
                    <a:pt x="1" y="56492"/>
                  </a:cubicBezTo>
                  <a:cubicBezTo>
                    <a:pt x="1" y="61048"/>
                    <a:pt x="232" y="64784"/>
                    <a:pt x="720" y="67882"/>
                  </a:cubicBezTo>
                  <a:cubicBezTo>
                    <a:pt x="1207" y="70889"/>
                    <a:pt x="1824" y="73349"/>
                    <a:pt x="2594" y="75171"/>
                  </a:cubicBezTo>
                  <a:cubicBezTo>
                    <a:pt x="3364" y="76994"/>
                    <a:pt x="4186" y="78360"/>
                    <a:pt x="5110" y="79180"/>
                  </a:cubicBezTo>
                  <a:cubicBezTo>
                    <a:pt x="6034" y="80000"/>
                    <a:pt x="6933" y="80365"/>
                    <a:pt x="7780" y="80365"/>
                  </a:cubicBezTo>
                  <a:cubicBezTo>
                    <a:pt x="9089" y="80365"/>
                    <a:pt x="10270" y="79545"/>
                    <a:pt x="11374" y="77814"/>
                  </a:cubicBezTo>
                  <a:cubicBezTo>
                    <a:pt x="12478" y="76082"/>
                    <a:pt x="13300" y="73622"/>
                    <a:pt x="13865" y="70433"/>
                  </a:cubicBezTo>
                  <a:lnTo>
                    <a:pt x="13993" y="70433"/>
                  </a:lnTo>
                  <a:cubicBezTo>
                    <a:pt x="13993" y="70433"/>
                    <a:pt x="13993" y="70433"/>
                    <a:pt x="13993" y="78543"/>
                  </a:cubicBezTo>
                  <a:lnTo>
                    <a:pt x="20437" y="78543"/>
                  </a:lnTo>
                  <a:cubicBezTo>
                    <a:pt x="20437" y="78543"/>
                    <a:pt x="20437" y="78543"/>
                    <a:pt x="20437" y="40183"/>
                  </a:cubicBezTo>
                  <a:cubicBezTo>
                    <a:pt x="20437" y="33258"/>
                    <a:pt x="20257" y="27244"/>
                    <a:pt x="19898" y="22233"/>
                  </a:cubicBezTo>
                  <a:cubicBezTo>
                    <a:pt x="19539" y="17130"/>
                    <a:pt x="18974" y="13030"/>
                    <a:pt x="18203" y="9659"/>
                  </a:cubicBezTo>
                  <a:cubicBezTo>
                    <a:pt x="17433" y="6379"/>
                    <a:pt x="16432" y="3918"/>
                    <a:pt x="15174" y="2369"/>
                  </a:cubicBezTo>
                  <a:cubicBezTo>
                    <a:pt x="13916" y="729"/>
                    <a:pt x="12401" y="0"/>
                    <a:pt x="10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7"/>
            <p:cNvSpPr/>
            <p:nvPr/>
          </p:nvSpPr>
          <p:spPr>
            <a:xfrm>
              <a:off x="1561600" y="63775"/>
              <a:ext cx="575125" cy="2888400"/>
            </a:xfrm>
            <a:custGeom>
              <a:avLst/>
              <a:gdLst/>
              <a:ahLst/>
              <a:cxnLst/>
              <a:rect l="l" t="t" r="r" b="b"/>
              <a:pathLst>
                <a:path w="23005" h="115536" extrusionOk="0">
                  <a:moveTo>
                    <a:pt x="1" y="0"/>
                  </a:moveTo>
                  <a:lnTo>
                    <a:pt x="1" y="115536"/>
                  </a:lnTo>
                  <a:lnTo>
                    <a:pt x="7112" y="115536"/>
                  </a:lnTo>
                  <a:lnTo>
                    <a:pt x="7112" y="78998"/>
                  </a:lnTo>
                  <a:lnTo>
                    <a:pt x="7241" y="78998"/>
                  </a:lnTo>
                  <a:lnTo>
                    <a:pt x="14250" y="115536"/>
                  </a:lnTo>
                  <a:lnTo>
                    <a:pt x="23005" y="115536"/>
                  </a:lnTo>
                  <a:lnTo>
                    <a:pt x="14378" y="73804"/>
                  </a:lnTo>
                  <a:lnTo>
                    <a:pt x="22645" y="39454"/>
                  </a:lnTo>
                  <a:lnTo>
                    <a:pt x="14096" y="39454"/>
                  </a:lnTo>
                  <a:lnTo>
                    <a:pt x="7241" y="70251"/>
                  </a:lnTo>
                  <a:lnTo>
                    <a:pt x="7112" y="70251"/>
                  </a:lnTo>
                  <a:lnTo>
                    <a:pt x="71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7"/>
            <p:cNvSpPr/>
            <p:nvPr/>
          </p:nvSpPr>
          <p:spPr>
            <a:xfrm>
              <a:off x="2181625" y="1050100"/>
              <a:ext cx="176550" cy="1902075"/>
            </a:xfrm>
            <a:custGeom>
              <a:avLst/>
              <a:gdLst/>
              <a:ahLst/>
              <a:cxnLst/>
              <a:rect l="l" t="t" r="r" b="b"/>
              <a:pathLst>
                <a:path w="7062" h="76083" extrusionOk="0">
                  <a:moveTo>
                    <a:pt x="1" y="1"/>
                  </a:moveTo>
                  <a:lnTo>
                    <a:pt x="1" y="76083"/>
                  </a:lnTo>
                  <a:lnTo>
                    <a:pt x="7061" y="76083"/>
                  </a:lnTo>
                  <a:lnTo>
                    <a:pt x="70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7"/>
            <p:cNvSpPr/>
            <p:nvPr/>
          </p:nvSpPr>
          <p:spPr>
            <a:xfrm>
              <a:off x="2430025" y="977200"/>
              <a:ext cx="569975" cy="2025100"/>
            </a:xfrm>
            <a:custGeom>
              <a:avLst/>
              <a:gdLst/>
              <a:ahLst/>
              <a:cxnLst/>
              <a:rect l="l" t="t" r="r" b="b"/>
              <a:pathLst>
                <a:path w="22799" h="81004" extrusionOk="0">
                  <a:moveTo>
                    <a:pt x="11400" y="22233"/>
                  </a:moveTo>
                  <a:cubicBezTo>
                    <a:pt x="14250" y="22233"/>
                    <a:pt x="16535" y="30434"/>
                    <a:pt x="16535" y="40456"/>
                  </a:cubicBezTo>
                  <a:cubicBezTo>
                    <a:pt x="16535" y="50570"/>
                    <a:pt x="14250" y="58680"/>
                    <a:pt x="11400" y="58680"/>
                  </a:cubicBezTo>
                  <a:cubicBezTo>
                    <a:pt x="8576" y="58680"/>
                    <a:pt x="6265" y="50570"/>
                    <a:pt x="6265" y="40456"/>
                  </a:cubicBezTo>
                  <a:cubicBezTo>
                    <a:pt x="6265" y="30434"/>
                    <a:pt x="8576" y="22233"/>
                    <a:pt x="11400" y="22233"/>
                  </a:cubicBezTo>
                  <a:close/>
                  <a:moveTo>
                    <a:pt x="11400" y="1"/>
                  </a:moveTo>
                  <a:cubicBezTo>
                    <a:pt x="5110" y="1"/>
                    <a:pt x="1" y="18133"/>
                    <a:pt x="1" y="40456"/>
                  </a:cubicBezTo>
                  <a:cubicBezTo>
                    <a:pt x="1" y="62871"/>
                    <a:pt x="5110" y="81003"/>
                    <a:pt x="11400" y="81003"/>
                  </a:cubicBezTo>
                  <a:cubicBezTo>
                    <a:pt x="17716" y="81003"/>
                    <a:pt x="22799" y="62871"/>
                    <a:pt x="22799" y="40456"/>
                  </a:cubicBezTo>
                  <a:cubicBezTo>
                    <a:pt x="22799" y="18133"/>
                    <a:pt x="17716" y="1"/>
                    <a:pt x="114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7"/>
            <p:cNvSpPr/>
            <p:nvPr/>
          </p:nvSpPr>
          <p:spPr>
            <a:xfrm>
              <a:off x="2143125" y="-2300"/>
              <a:ext cx="256750" cy="913475"/>
            </a:xfrm>
            <a:custGeom>
              <a:avLst/>
              <a:gdLst/>
              <a:ahLst/>
              <a:cxnLst/>
              <a:rect l="l" t="t" r="r" b="b"/>
              <a:pathLst>
                <a:path w="10270" h="36539" extrusionOk="0">
                  <a:moveTo>
                    <a:pt x="5135" y="1"/>
                  </a:moveTo>
                  <a:cubicBezTo>
                    <a:pt x="2285" y="1"/>
                    <a:pt x="0" y="8201"/>
                    <a:pt x="0" y="18315"/>
                  </a:cubicBezTo>
                  <a:cubicBezTo>
                    <a:pt x="0" y="28338"/>
                    <a:pt x="2285" y="36538"/>
                    <a:pt x="5135" y="36538"/>
                  </a:cubicBezTo>
                  <a:cubicBezTo>
                    <a:pt x="7959" y="36538"/>
                    <a:pt x="10270" y="28338"/>
                    <a:pt x="10270" y="18315"/>
                  </a:cubicBezTo>
                  <a:cubicBezTo>
                    <a:pt x="10270" y="8201"/>
                    <a:pt x="7959" y="1"/>
                    <a:pt x="5135" y="1"/>
                  </a:cubicBezTo>
                  <a:close/>
                </a:path>
              </a:pathLst>
            </a:custGeom>
            <a:solidFill>
              <a:srgbClr val="F6B3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dhold på farvet baggrund">
  <p:cSld name="Indhold på farvet baggrund">
    <p:bg>
      <p:bgPr>
        <a:solidFill>
          <a:schemeClr val="lt2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8"/>
          <p:cNvSpPr txBox="1">
            <a:spLocks noGrp="1"/>
          </p:cNvSpPr>
          <p:nvPr>
            <p:ph type="body" idx="1"/>
          </p:nvPr>
        </p:nvSpPr>
        <p:spPr>
          <a:xfrm>
            <a:off x="7268400" y="0"/>
            <a:ext cx="49212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"/>
              <a:buNone/>
              <a:defRPr sz="1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4pPr>
            <a:lvl5pPr marL="2286000" lvl="4" indent="-342900" algn="l">
              <a:lnSpc>
                <a:spcPct val="105555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5pPr>
            <a:lvl6pPr marL="2743200" lvl="5" indent="-342900" algn="l">
              <a:lnSpc>
                <a:spcPct val="127777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6pPr>
            <a:lvl7pPr marL="3200400" lvl="6" indent="-342900" algn="l">
              <a:lnSpc>
                <a:spcPct val="127777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7pPr>
            <a:lvl8pPr marL="3657600" lvl="7" indent="-342900" algn="l">
              <a:lnSpc>
                <a:spcPct val="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8pPr>
            <a:lvl9pPr marL="4114800" lvl="8" indent="-342900" algn="l">
              <a:lnSpc>
                <a:spcPct val="361111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​"/>
              <a:defRPr/>
            </a:lvl9pPr>
          </a:lstStyle>
          <a:p>
            <a:endParaRPr/>
          </a:p>
        </p:txBody>
      </p:sp>
      <p:sp>
        <p:nvSpPr>
          <p:cNvPr id="131" name="Google Shape;131;p28"/>
          <p:cNvSpPr/>
          <p:nvPr/>
        </p:nvSpPr>
        <p:spPr>
          <a:xfrm>
            <a:off x="1" y="0"/>
            <a:ext cx="72683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32" name="Google Shape;132;p28"/>
          <p:cNvSpPr txBox="1">
            <a:spLocks noGrp="1"/>
          </p:cNvSpPr>
          <p:nvPr>
            <p:ph type="title"/>
          </p:nvPr>
        </p:nvSpPr>
        <p:spPr>
          <a:xfrm>
            <a:off x="360000" y="360000"/>
            <a:ext cx="5924913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attrocento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8"/>
          <p:cNvSpPr txBox="1">
            <a:spLocks noGrp="1"/>
          </p:cNvSpPr>
          <p:nvPr>
            <p:ph type="body" idx="2"/>
          </p:nvPr>
        </p:nvSpPr>
        <p:spPr>
          <a:xfrm>
            <a:off x="360000" y="1620000"/>
            <a:ext cx="5911200" cy="43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​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1875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​"/>
              <a:defRPr>
                <a:solidFill>
                  <a:schemeClr val="lt1"/>
                </a:solidFill>
              </a:defRPr>
            </a:lvl5pPr>
            <a:lvl6pPr marL="2743200" lvl="5" indent="-3556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​"/>
              <a:defRPr>
                <a:solidFill>
                  <a:schemeClr val="lt1"/>
                </a:solidFill>
              </a:defRPr>
            </a:lvl6pPr>
            <a:lvl7pPr marL="3200400" lvl="6" indent="-3556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​"/>
              <a:defRPr>
                <a:solidFill>
                  <a:schemeClr val="lt1"/>
                </a:solidFill>
              </a:defRPr>
            </a:lvl7pPr>
            <a:lvl8pPr marL="3657600" lvl="7" indent="-279400" algn="l">
              <a:lnSpc>
                <a:spcPct val="1125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800"/>
              <a:buChar char="​"/>
              <a:defRPr>
                <a:solidFill>
                  <a:schemeClr val="lt1"/>
                </a:solidFill>
              </a:defRPr>
            </a:lvl8pPr>
            <a:lvl9pPr marL="4114800" lvl="8" indent="-609600" algn="l">
              <a:lnSpc>
                <a:spcPct val="108333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6000"/>
              <a:buChar char="​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28"/>
          <p:cNvSpPr txBox="1">
            <a:spLocks noGrp="1"/>
          </p:cNvSpPr>
          <p:nvPr>
            <p:ph type="body" idx="3"/>
          </p:nvPr>
        </p:nvSpPr>
        <p:spPr>
          <a:xfrm>
            <a:off x="8258400" y="1544400"/>
            <a:ext cx="2977200" cy="4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​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1875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​"/>
              <a:defRPr>
                <a:solidFill>
                  <a:schemeClr val="lt1"/>
                </a:solidFill>
              </a:defRPr>
            </a:lvl5pPr>
            <a:lvl6pPr marL="2743200" lvl="5" indent="-3556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​"/>
              <a:defRPr>
                <a:solidFill>
                  <a:schemeClr val="lt1"/>
                </a:solidFill>
              </a:defRPr>
            </a:lvl6pPr>
            <a:lvl7pPr marL="3200400" lvl="6" indent="-3556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​"/>
              <a:defRPr>
                <a:solidFill>
                  <a:schemeClr val="lt1"/>
                </a:solidFill>
              </a:defRPr>
            </a:lvl7pPr>
            <a:lvl8pPr marL="3657600" lvl="7" indent="-279400" algn="l">
              <a:lnSpc>
                <a:spcPct val="1125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800"/>
              <a:buChar char="​"/>
              <a:defRPr>
                <a:solidFill>
                  <a:schemeClr val="lt1"/>
                </a:solidFill>
              </a:defRPr>
            </a:lvl8pPr>
            <a:lvl9pPr marL="4114800" lvl="8" indent="-609600" algn="l">
              <a:lnSpc>
                <a:spcPct val="108333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6000"/>
              <a:buChar char="​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28"/>
          <p:cNvSpPr txBox="1">
            <a:spLocks noGrp="1"/>
          </p:cNvSpPr>
          <p:nvPr>
            <p:ph type="dt" idx="10"/>
          </p:nvPr>
        </p:nvSpPr>
        <p:spPr>
          <a:xfrm>
            <a:off x="1980000" y="6354000"/>
            <a:ext cx="19697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8"/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8"/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lvl="1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lvl="2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lvl="3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lvl="4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lvl="5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lvl="6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lvl="7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lvl="8" indent="0" algn="l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‹nr.›</a:t>
            </a:fld>
            <a:endParaRPr/>
          </a:p>
        </p:txBody>
      </p:sp>
      <p:sp>
        <p:nvSpPr>
          <p:cNvPr id="138" name="Google Shape;138;p28"/>
          <p:cNvSpPr txBox="1"/>
          <p:nvPr/>
        </p:nvSpPr>
        <p:spPr>
          <a:xfrm>
            <a:off x="12318008" y="571500"/>
            <a:ext cx="12700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Skift baggrundsfarve ved at klikke på baggrunden og vælg Fyld farve. Vælg en farve fra farvetemaet:</a:t>
            </a:r>
            <a:endParaRPr/>
          </a:p>
        </p:txBody>
      </p:sp>
      <p:pic>
        <p:nvPicPr>
          <p:cNvPr id="139" name="Google Shape;139;p28"/>
          <p:cNvPicPr preferRelativeResize="0"/>
          <p:nvPr/>
        </p:nvPicPr>
        <p:blipFill rotWithShape="1">
          <a:blip>
            <a:alphaModFix/>
          </a:blip>
          <a:srcRect/>
          <a:stretch/>
        </p:blipFill>
        <p:spPr>
          <a:xfrm>
            <a:off x="12318008" y="1429981"/>
            <a:ext cx="1270000" cy="3800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oogle Shape;140;p28"/>
          <p:cNvGrpSpPr/>
          <p:nvPr/>
        </p:nvGrpSpPr>
        <p:grpSpPr>
          <a:xfrm>
            <a:off x="11221901" y="6329084"/>
            <a:ext cx="630374" cy="175349"/>
            <a:chOff x="-650" y="-2300"/>
            <a:chExt cx="3000650" cy="3004600"/>
          </a:xfrm>
        </p:grpSpPr>
        <p:sp>
          <p:nvSpPr>
            <p:cNvPr id="141" name="Google Shape;141;p28"/>
            <p:cNvSpPr/>
            <p:nvPr/>
          </p:nvSpPr>
          <p:spPr>
            <a:xfrm>
              <a:off x="-650" y="995425"/>
              <a:ext cx="861375" cy="1956750"/>
            </a:xfrm>
            <a:custGeom>
              <a:avLst/>
              <a:gdLst/>
              <a:ahLst/>
              <a:cxnLst/>
              <a:rect l="l" t="t" r="r" b="b"/>
              <a:pathLst>
                <a:path w="34455" h="78270" extrusionOk="0">
                  <a:moveTo>
                    <a:pt x="13351" y="1"/>
                  </a:moveTo>
                  <a:cubicBezTo>
                    <a:pt x="12555" y="1"/>
                    <a:pt x="11810" y="365"/>
                    <a:pt x="11143" y="1094"/>
                  </a:cubicBezTo>
                  <a:cubicBezTo>
                    <a:pt x="10475" y="1823"/>
                    <a:pt x="9859" y="2734"/>
                    <a:pt x="9320" y="3919"/>
                  </a:cubicBezTo>
                  <a:cubicBezTo>
                    <a:pt x="8755" y="5103"/>
                    <a:pt x="8293" y="6470"/>
                    <a:pt x="7908" y="7928"/>
                  </a:cubicBezTo>
                  <a:cubicBezTo>
                    <a:pt x="7523" y="9477"/>
                    <a:pt x="7189" y="11026"/>
                    <a:pt x="6932" y="12666"/>
                  </a:cubicBezTo>
                  <a:lnTo>
                    <a:pt x="6855" y="12666"/>
                  </a:lnTo>
                  <a:cubicBezTo>
                    <a:pt x="6855" y="12666"/>
                    <a:pt x="6855" y="12666"/>
                    <a:pt x="6855" y="2188"/>
                  </a:cubicBezTo>
                  <a:lnTo>
                    <a:pt x="0" y="2188"/>
                  </a:lnTo>
                  <a:cubicBezTo>
                    <a:pt x="0" y="2188"/>
                    <a:pt x="0" y="2188"/>
                    <a:pt x="0" y="78270"/>
                  </a:cubicBezTo>
                  <a:lnTo>
                    <a:pt x="7112" y="78270"/>
                  </a:lnTo>
                  <a:cubicBezTo>
                    <a:pt x="7112" y="78270"/>
                    <a:pt x="7112" y="78270"/>
                    <a:pt x="7112" y="36994"/>
                  </a:cubicBezTo>
                  <a:cubicBezTo>
                    <a:pt x="7112" y="32438"/>
                    <a:pt x="7420" y="28520"/>
                    <a:pt x="8036" y="25422"/>
                  </a:cubicBezTo>
                  <a:cubicBezTo>
                    <a:pt x="8652" y="22233"/>
                    <a:pt x="9525" y="20684"/>
                    <a:pt x="10655" y="20684"/>
                  </a:cubicBezTo>
                  <a:cubicBezTo>
                    <a:pt x="11708" y="20684"/>
                    <a:pt x="12478" y="21960"/>
                    <a:pt x="12966" y="24511"/>
                  </a:cubicBezTo>
                  <a:cubicBezTo>
                    <a:pt x="13453" y="26971"/>
                    <a:pt x="13710" y="30525"/>
                    <a:pt x="13710" y="34898"/>
                  </a:cubicBezTo>
                  <a:cubicBezTo>
                    <a:pt x="13710" y="34898"/>
                    <a:pt x="13710" y="34898"/>
                    <a:pt x="13710" y="78270"/>
                  </a:cubicBezTo>
                  <a:lnTo>
                    <a:pt x="20771" y="78270"/>
                  </a:lnTo>
                  <a:cubicBezTo>
                    <a:pt x="20771" y="78270"/>
                    <a:pt x="20771" y="78270"/>
                    <a:pt x="20771" y="37176"/>
                  </a:cubicBezTo>
                  <a:cubicBezTo>
                    <a:pt x="20771" y="34989"/>
                    <a:pt x="20848" y="32985"/>
                    <a:pt x="20976" y="30980"/>
                  </a:cubicBezTo>
                  <a:cubicBezTo>
                    <a:pt x="21130" y="28976"/>
                    <a:pt x="21335" y="27245"/>
                    <a:pt x="21643" y="25696"/>
                  </a:cubicBezTo>
                  <a:cubicBezTo>
                    <a:pt x="21952" y="24147"/>
                    <a:pt x="22311" y="22962"/>
                    <a:pt x="22773" y="22051"/>
                  </a:cubicBezTo>
                  <a:cubicBezTo>
                    <a:pt x="23210" y="21140"/>
                    <a:pt x="23723" y="20684"/>
                    <a:pt x="24339" y="20684"/>
                  </a:cubicBezTo>
                  <a:cubicBezTo>
                    <a:pt x="24981" y="20684"/>
                    <a:pt x="25469" y="21049"/>
                    <a:pt x="25880" y="21960"/>
                  </a:cubicBezTo>
                  <a:cubicBezTo>
                    <a:pt x="26265" y="22780"/>
                    <a:pt x="26573" y="23964"/>
                    <a:pt x="26804" y="25422"/>
                  </a:cubicBezTo>
                  <a:cubicBezTo>
                    <a:pt x="27035" y="26789"/>
                    <a:pt x="27189" y="28520"/>
                    <a:pt x="27266" y="30525"/>
                  </a:cubicBezTo>
                  <a:cubicBezTo>
                    <a:pt x="27343" y="32529"/>
                    <a:pt x="27394" y="34534"/>
                    <a:pt x="27394" y="36721"/>
                  </a:cubicBezTo>
                  <a:cubicBezTo>
                    <a:pt x="27394" y="36721"/>
                    <a:pt x="27394" y="36721"/>
                    <a:pt x="27394" y="78270"/>
                  </a:cubicBezTo>
                  <a:lnTo>
                    <a:pt x="34455" y="78270"/>
                  </a:lnTo>
                  <a:cubicBezTo>
                    <a:pt x="34455" y="78270"/>
                    <a:pt x="34455" y="78270"/>
                    <a:pt x="34455" y="31163"/>
                  </a:cubicBezTo>
                  <a:cubicBezTo>
                    <a:pt x="34455" y="27609"/>
                    <a:pt x="34326" y="23964"/>
                    <a:pt x="34044" y="20229"/>
                  </a:cubicBezTo>
                  <a:cubicBezTo>
                    <a:pt x="33787" y="16584"/>
                    <a:pt x="33351" y="13213"/>
                    <a:pt x="32735" y="10206"/>
                  </a:cubicBezTo>
                  <a:cubicBezTo>
                    <a:pt x="32144" y="7199"/>
                    <a:pt x="31348" y="4739"/>
                    <a:pt x="30347" y="2825"/>
                  </a:cubicBezTo>
                  <a:cubicBezTo>
                    <a:pt x="29346" y="912"/>
                    <a:pt x="28139" y="1"/>
                    <a:pt x="26676" y="1"/>
                  </a:cubicBezTo>
                  <a:cubicBezTo>
                    <a:pt x="25058" y="1"/>
                    <a:pt x="23697" y="1185"/>
                    <a:pt x="22568" y="3554"/>
                  </a:cubicBezTo>
                  <a:cubicBezTo>
                    <a:pt x="21464" y="5832"/>
                    <a:pt x="20539" y="9021"/>
                    <a:pt x="19821" y="13030"/>
                  </a:cubicBezTo>
                  <a:cubicBezTo>
                    <a:pt x="19204" y="8839"/>
                    <a:pt x="18383" y="5650"/>
                    <a:pt x="17305" y="3372"/>
                  </a:cubicBezTo>
                  <a:cubicBezTo>
                    <a:pt x="16226" y="1094"/>
                    <a:pt x="14917" y="1"/>
                    <a:pt x="133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8"/>
            <p:cNvSpPr/>
            <p:nvPr/>
          </p:nvSpPr>
          <p:spPr>
            <a:xfrm>
              <a:off x="939650" y="988600"/>
              <a:ext cx="510950" cy="2009125"/>
            </a:xfrm>
            <a:custGeom>
              <a:avLst/>
              <a:gdLst/>
              <a:ahLst/>
              <a:cxnLst/>
              <a:rect l="l" t="t" r="r" b="b"/>
              <a:pathLst>
                <a:path w="20438" h="80365" extrusionOk="0">
                  <a:moveTo>
                    <a:pt x="13993" y="45376"/>
                  </a:moveTo>
                  <a:lnTo>
                    <a:pt x="13993" y="47928"/>
                  </a:lnTo>
                  <a:cubicBezTo>
                    <a:pt x="13993" y="52757"/>
                    <a:pt x="13608" y="56584"/>
                    <a:pt x="12838" y="59317"/>
                  </a:cubicBezTo>
                  <a:cubicBezTo>
                    <a:pt x="12093" y="62142"/>
                    <a:pt x="10989" y="63600"/>
                    <a:pt x="9551" y="63600"/>
                  </a:cubicBezTo>
                  <a:cubicBezTo>
                    <a:pt x="9218" y="63600"/>
                    <a:pt x="8858" y="63417"/>
                    <a:pt x="8473" y="63144"/>
                  </a:cubicBezTo>
                  <a:cubicBezTo>
                    <a:pt x="8114" y="62962"/>
                    <a:pt x="7780" y="62506"/>
                    <a:pt x="7472" y="61868"/>
                  </a:cubicBezTo>
                  <a:cubicBezTo>
                    <a:pt x="7189" y="61230"/>
                    <a:pt x="6958" y="60410"/>
                    <a:pt x="6779" y="59408"/>
                  </a:cubicBezTo>
                  <a:cubicBezTo>
                    <a:pt x="6599" y="58406"/>
                    <a:pt x="6496" y="57221"/>
                    <a:pt x="6496" y="55764"/>
                  </a:cubicBezTo>
                  <a:cubicBezTo>
                    <a:pt x="6496" y="53486"/>
                    <a:pt x="6702" y="51754"/>
                    <a:pt x="7087" y="50297"/>
                  </a:cubicBezTo>
                  <a:cubicBezTo>
                    <a:pt x="7497" y="48930"/>
                    <a:pt x="8011" y="47928"/>
                    <a:pt x="8627" y="47199"/>
                  </a:cubicBezTo>
                  <a:cubicBezTo>
                    <a:pt x="9243" y="46470"/>
                    <a:pt x="9936" y="46014"/>
                    <a:pt x="10732" y="45741"/>
                  </a:cubicBezTo>
                  <a:cubicBezTo>
                    <a:pt x="11528" y="45467"/>
                    <a:pt x="12298" y="45376"/>
                    <a:pt x="13094" y="45376"/>
                  </a:cubicBezTo>
                  <a:close/>
                  <a:moveTo>
                    <a:pt x="10578" y="0"/>
                  </a:moveTo>
                  <a:cubicBezTo>
                    <a:pt x="8832" y="0"/>
                    <a:pt x="7112" y="1094"/>
                    <a:pt x="5444" y="3189"/>
                  </a:cubicBezTo>
                  <a:cubicBezTo>
                    <a:pt x="3749" y="5285"/>
                    <a:pt x="2286" y="8565"/>
                    <a:pt x="1028" y="12848"/>
                  </a:cubicBezTo>
                  <a:lnTo>
                    <a:pt x="4596" y="26424"/>
                  </a:lnTo>
                  <a:cubicBezTo>
                    <a:pt x="5264" y="24237"/>
                    <a:pt x="6060" y="22415"/>
                    <a:pt x="6984" y="20957"/>
                  </a:cubicBezTo>
                  <a:cubicBezTo>
                    <a:pt x="7934" y="19408"/>
                    <a:pt x="8884" y="18588"/>
                    <a:pt x="9885" y="18588"/>
                  </a:cubicBezTo>
                  <a:cubicBezTo>
                    <a:pt x="10989" y="18588"/>
                    <a:pt x="11913" y="19499"/>
                    <a:pt x="12658" y="21322"/>
                  </a:cubicBezTo>
                  <a:cubicBezTo>
                    <a:pt x="13402" y="23053"/>
                    <a:pt x="13762" y="25877"/>
                    <a:pt x="13762" y="29613"/>
                  </a:cubicBezTo>
                  <a:cubicBezTo>
                    <a:pt x="13762" y="29613"/>
                    <a:pt x="13762" y="29613"/>
                    <a:pt x="13762" y="30889"/>
                  </a:cubicBezTo>
                  <a:cubicBezTo>
                    <a:pt x="12221" y="30889"/>
                    <a:pt x="10630" y="31162"/>
                    <a:pt x="8987" y="31800"/>
                  </a:cubicBezTo>
                  <a:cubicBezTo>
                    <a:pt x="7343" y="32347"/>
                    <a:pt x="5880" y="33622"/>
                    <a:pt x="4545" y="35445"/>
                  </a:cubicBezTo>
                  <a:cubicBezTo>
                    <a:pt x="3210" y="37267"/>
                    <a:pt x="2106" y="39909"/>
                    <a:pt x="1259" y="43189"/>
                  </a:cubicBezTo>
                  <a:cubicBezTo>
                    <a:pt x="411" y="46561"/>
                    <a:pt x="1" y="51025"/>
                    <a:pt x="1" y="56492"/>
                  </a:cubicBezTo>
                  <a:cubicBezTo>
                    <a:pt x="1" y="61048"/>
                    <a:pt x="232" y="64784"/>
                    <a:pt x="720" y="67882"/>
                  </a:cubicBezTo>
                  <a:cubicBezTo>
                    <a:pt x="1207" y="70889"/>
                    <a:pt x="1824" y="73349"/>
                    <a:pt x="2594" y="75171"/>
                  </a:cubicBezTo>
                  <a:cubicBezTo>
                    <a:pt x="3364" y="76994"/>
                    <a:pt x="4186" y="78360"/>
                    <a:pt x="5110" y="79180"/>
                  </a:cubicBezTo>
                  <a:cubicBezTo>
                    <a:pt x="6034" y="80000"/>
                    <a:pt x="6933" y="80365"/>
                    <a:pt x="7780" y="80365"/>
                  </a:cubicBezTo>
                  <a:cubicBezTo>
                    <a:pt x="9089" y="80365"/>
                    <a:pt x="10270" y="79545"/>
                    <a:pt x="11374" y="77814"/>
                  </a:cubicBezTo>
                  <a:cubicBezTo>
                    <a:pt x="12478" y="76082"/>
                    <a:pt x="13300" y="73622"/>
                    <a:pt x="13865" y="70433"/>
                  </a:cubicBezTo>
                  <a:lnTo>
                    <a:pt x="13993" y="70433"/>
                  </a:lnTo>
                  <a:cubicBezTo>
                    <a:pt x="13993" y="70433"/>
                    <a:pt x="13993" y="70433"/>
                    <a:pt x="13993" y="78543"/>
                  </a:cubicBezTo>
                  <a:lnTo>
                    <a:pt x="20437" y="78543"/>
                  </a:lnTo>
                  <a:cubicBezTo>
                    <a:pt x="20437" y="78543"/>
                    <a:pt x="20437" y="78543"/>
                    <a:pt x="20437" y="40183"/>
                  </a:cubicBezTo>
                  <a:cubicBezTo>
                    <a:pt x="20437" y="33258"/>
                    <a:pt x="20257" y="27244"/>
                    <a:pt x="19898" y="22233"/>
                  </a:cubicBezTo>
                  <a:cubicBezTo>
                    <a:pt x="19539" y="17130"/>
                    <a:pt x="18974" y="13030"/>
                    <a:pt x="18203" y="9659"/>
                  </a:cubicBezTo>
                  <a:cubicBezTo>
                    <a:pt x="17433" y="6379"/>
                    <a:pt x="16432" y="3918"/>
                    <a:pt x="15174" y="2369"/>
                  </a:cubicBezTo>
                  <a:cubicBezTo>
                    <a:pt x="13916" y="729"/>
                    <a:pt x="12401" y="0"/>
                    <a:pt x="10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8"/>
            <p:cNvSpPr/>
            <p:nvPr/>
          </p:nvSpPr>
          <p:spPr>
            <a:xfrm>
              <a:off x="1561600" y="63775"/>
              <a:ext cx="575125" cy="2888400"/>
            </a:xfrm>
            <a:custGeom>
              <a:avLst/>
              <a:gdLst/>
              <a:ahLst/>
              <a:cxnLst/>
              <a:rect l="l" t="t" r="r" b="b"/>
              <a:pathLst>
                <a:path w="23005" h="115536" extrusionOk="0">
                  <a:moveTo>
                    <a:pt x="1" y="0"/>
                  </a:moveTo>
                  <a:lnTo>
                    <a:pt x="1" y="115536"/>
                  </a:lnTo>
                  <a:lnTo>
                    <a:pt x="7112" y="115536"/>
                  </a:lnTo>
                  <a:lnTo>
                    <a:pt x="7112" y="78998"/>
                  </a:lnTo>
                  <a:lnTo>
                    <a:pt x="7241" y="78998"/>
                  </a:lnTo>
                  <a:lnTo>
                    <a:pt x="14250" y="115536"/>
                  </a:lnTo>
                  <a:lnTo>
                    <a:pt x="23005" y="115536"/>
                  </a:lnTo>
                  <a:lnTo>
                    <a:pt x="14378" y="73804"/>
                  </a:lnTo>
                  <a:lnTo>
                    <a:pt x="22645" y="39454"/>
                  </a:lnTo>
                  <a:lnTo>
                    <a:pt x="14096" y="39454"/>
                  </a:lnTo>
                  <a:lnTo>
                    <a:pt x="7241" y="70251"/>
                  </a:lnTo>
                  <a:lnTo>
                    <a:pt x="7112" y="70251"/>
                  </a:lnTo>
                  <a:lnTo>
                    <a:pt x="71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8"/>
            <p:cNvSpPr/>
            <p:nvPr/>
          </p:nvSpPr>
          <p:spPr>
            <a:xfrm>
              <a:off x="2181625" y="1050100"/>
              <a:ext cx="176550" cy="1902075"/>
            </a:xfrm>
            <a:custGeom>
              <a:avLst/>
              <a:gdLst/>
              <a:ahLst/>
              <a:cxnLst/>
              <a:rect l="l" t="t" r="r" b="b"/>
              <a:pathLst>
                <a:path w="7062" h="76083" extrusionOk="0">
                  <a:moveTo>
                    <a:pt x="1" y="1"/>
                  </a:moveTo>
                  <a:lnTo>
                    <a:pt x="1" y="76083"/>
                  </a:lnTo>
                  <a:lnTo>
                    <a:pt x="7061" y="76083"/>
                  </a:lnTo>
                  <a:lnTo>
                    <a:pt x="70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8"/>
            <p:cNvSpPr/>
            <p:nvPr/>
          </p:nvSpPr>
          <p:spPr>
            <a:xfrm>
              <a:off x="2430025" y="977200"/>
              <a:ext cx="569975" cy="2025100"/>
            </a:xfrm>
            <a:custGeom>
              <a:avLst/>
              <a:gdLst/>
              <a:ahLst/>
              <a:cxnLst/>
              <a:rect l="l" t="t" r="r" b="b"/>
              <a:pathLst>
                <a:path w="22799" h="81004" extrusionOk="0">
                  <a:moveTo>
                    <a:pt x="11400" y="22233"/>
                  </a:moveTo>
                  <a:cubicBezTo>
                    <a:pt x="14250" y="22233"/>
                    <a:pt x="16535" y="30434"/>
                    <a:pt x="16535" y="40456"/>
                  </a:cubicBezTo>
                  <a:cubicBezTo>
                    <a:pt x="16535" y="50570"/>
                    <a:pt x="14250" y="58680"/>
                    <a:pt x="11400" y="58680"/>
                  </a:cubicBezTo>
                  <a:cubicBezTo>
                    <a:pt x="8576" y="58680"/>
                    <a:pt x="6265" y="50570"/>
                    <a:pt x="6265" y="40456"/>
                  </a:cubicBezTo>
                  <a:cubicBezTo>
                    <a:pt x="6265" y="30434"/>
                    <a:pt x="8576" y="22233"/>
                    <a:pt x="11400" y="22233"/>
                  </a:cubicBezTo>
                  <a:close/>
                  <a:moveTo>
                    <a:pt x="11400" y="1"/>
                  </a:moveTo>
                  <a:cubicBezTo>
                    <a:pt x="5110" y="1"/>
                    <a:pt x="1" y="18133"/>
                    <a:pt x="1" y="40456"/>
                  </a:cubicBezTo>
                  <a:cubicBezTo>
                    <a:pt x="1" y="62871"/>
                    <a:pt x="5110" y="81003"/>
                    <a:pt x="11400" y="81003"/>
                  </a:cubicBezTo>
                  <a:cubicBezTo>
                    <a:pt x="17716" y="81003"/>
                    <a:pt x="22799" y="62871"/>
                    <a:pt x="22799" y="40456"/>
                  </a:cubicBezTo>
                  <a:cubicBezTo>
                    <a:pt x="22799" y="18133"/>
                    <a:pt x="17716" y="1"/>
                    <a:pt x="114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8"/>
            <p:cNvSpPr/>
            <p:nvPr/>
          </p:nvSpPr>
          <p:spPr>
            <a:xfrm>
              <a:off x="2143125" y="-2300"/>
              <a:ext cx="256750" cy="913475"/>
            </a:xfrm>
            <a:custGeom>
              <a:avLst/>
              <a:gdLst/>
              <a:ahLst/>
              <a:cxnLst/>
              <a:rect l="l" t="t" r="r" b="b"/>
              <a:pathLst>
                <a:path w="10270" h="36539" extrusionOk="0">
                  <a:moveTo>
                    <a:pt x="5135" y="1"/>
                  </a:moveTo>
                  <a:cubicBezTo>
                    <a:pt x="2285" y="1"/>
                    <a:pt x="0" y="8201"/>
                    <a:pt x="0" y="18315"/>
                  </a:cubicBezTo>
                  <a:cubicBezTo>
                    <a:pt x="0" y="28338"/>
                    <a:pt x="2285" y="36538"/>
                    <a:pt x="5135" y="36538"/>
                  </a:cubicBezTo>
                  <a:cubicBezTo>
                    <a:pt x="7959" y="36538"/>
                    <a:pt x="10270" y="28338"/>
                    <a:pt x="10270" y="18315"/>
                  </a:cubicBezTo>
                  <a:cubicBezTo>
                    <a:pt x="10270" y="8201"/>
                    <a:pt x="7959" y="1"/>
                    <a:pt x="5135" y="1"/>
                  </a:cubicBezTo>
                  <a:close/>
                </a:path>
              </a:pathLst>
            </a:custGeom>
            <a:solidFill>
              <a:srgbClr val="F6B3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>
              <a:alpha val="24705"/>
            </a:schemeClr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360000" y="1620000"/>
            <a:ext cx="11473200" cy="4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​"/>
              <a:defRPr sz="1600" b="1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30200" algn="l" rtl="0">
              <a:lnSpc>
                <a:spcPct val="11875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​"/>
              <a:defRPr sz="16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​"/>
              <a:defRPr sz="2000" b="1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​"/>
              <a:defRPr sz="20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279400" algn="l" rtl="0">
              <a:lnSpc>
                <a:spcPct val="1125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Arial"/>
              <a:buChar char="​"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609600" algn="l" rtl="0">
              <a:lnSpc>
                <a:spcPct val="108333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Char char="​"/>
              <a:defRPr sz="60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‹nr.›</a:t>
            </a:fld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title"/>
          </p:nvPr>
        </p:nvSpPr>
        <p:spPr>
          <a:xfrm>
            <a:off x="360000" y="360000"/>
            <a:ext cx="114732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Quattrocento Sans"/>
              <a:buNone/>
              <a:defRPr sz="3200" b="1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dt" idx="10"/>
          </p:nvPr>
        </p:nvSpPr>
        <p:spPr>
          <a:xfrm>
            <a:off x="1980000" y="6354000"/>
            <a:ext cx="19697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88A4983C-D7AC-533F-0851-29971752531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149313" y="6354000"/>
            <a:ext cx="702095" cy="19802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7464">
          <p15:clr>
            <a:srgbClr val="F26B43"/>
          </p15:clr>
        </p15:guide>
        <p15:guide id="3" orient="horz" pos="226">
          <p15:clr>
            <a:srgbClr val="F26B43"/>
          </p15:clr>
        </p15:guide>
        <p15:guide id="4" orient="horz" pos="4092">
          <p15:clr>
            <a:srgbClr val="F26B43"/>
          </p15:clr>
        </p15:guide>
        <p15:guide id="5" pos="622">
          <p15:clr>
            <a:srgbClr val="F26B43"/>
          </p15:clr>
        </p15:guide>
        <p15:guide id="6" pos="848">
          <p15:clr>
            <a:srgbClr val="F26B43"/>
          </p15:clr>
        </p15:guide>
        <p15:guide id="7" pos="1244">
          <p15:clr>
            <a:srgbClr val="F26B43"/>
          </p15:clr>
        </p15:guide>
        <p15:guide id="8" pos="1470">
          <p15:clr>
            <a:srgbClr val="F26B43"/>
          </p15:clr>
        </p15:guide>
        <p15:guide id="9" pos="1866">
          <p15:clr>
            <a:srgbClr val="F26B43"/>
          </p15:clr>
        </p15:guide>
        <p15:guide id="10" pos="2093">
          <p15:clr>
            <a:srgbClr val="F26B43"/>
          </p15:clr>
        </p15:guide>
        <p15:guide id="11" pos="2488">
          <p15:clr>
            <a:srgbClr val="F26B43"/>
          </p15:clr>
        </p15:guide>
        <p15:guide id="12" pos="2715">
          <p15:clr>
            <a:srgbClr val="F26B43"/>
          </p15:clr>
        </p15:guide>
        <p15:guide id="13" pos="3110">
          <p15:clr>
            <a:srgbClr val="F26B43"/>
          </p15:clr>
        </p15:guide>
        <p15:guide id="14" pos="3337">
          <p15:clr>
            <a:srgbClr val="F26B43"/>
          </p15:clr>
        </p15:guide>
        <p15:guide id="15" pos="4354">
          <p15:clr>
            <a:srgbClr val="F26B43"/>
          </p15:clr>
        </p15:guide>
        <p15:guide id="16" pos="4581">
          <p15:clr>
            <a:srgbClr val="F26B43"/>
          </p15:clr>
        </p15:guide>
        <p15:guide id="17" pos="4976">
          <p15:clr>
            <a:srgbClr val="F26B43"/>
          </p15:clr>
        </p15:guide>
        <p15:guide id="18" pos="5203">
          <p15:clr>
            <a:srgbClr val="F26B43"/>
          </p15:clr>
        </p15:guide>
        <p15:guide id="19" pos="5598">
          <p15:clr>
            <a:srgbClr val="F26B43"/>
          </p15:clr>
        </p15:guide>
        <p15:guide id="20" pos="5825">
          <p15:clr>
            <a:srgbClr val="F26B43"/>
          </p15:clr>
        </p15:guide>
        <p15:guide id="21" pos="6220">
          <p15:clr>
            <a:srgbClr val="F26B43"/>
          </p15:clr>
        </p15:guide>
        <p15:guide id="22" pos="6447">
          <p15:clr>
            <a:srgbClr val="F26B43"/>
          </p15:clr>
        </p15:guide>
        <p15:guide id="23" pos="6842">
          <p15:clr>
            <a:srgbClr val="F26B43"/>
          </p15:clr>
        </p15:guide>
        <p15:guide id="24" pos="7069">
          <p15:clr>
            <a:srgbClr val="F26B43"/>
          </p15:clr>
        </p15:guide>
        <p15:guide id="25" pos="3732">
          <p15:clr>
            <a:srgbClr val="F26B43"/>
          </p15:clr>
        </p15:guide>
        <p15:guide id="26" pos="3959">
          <p15:clr>
            <a:srgbClr val="F26B43"/>
          </p15:clr>
        </p15:guide>
        <p15:guide id="27" orient="horz" pos="100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13" Type="http://schemas.openxmlformats.org/officeDocument/2006/relationships/image" Target="../media/image14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12" Type="http://schemas.openxmlformats.org/officeDocument/2006/relationships/image" Target="../media/image13.jpg"/><Relationship Id="rId17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7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11" Type="http://schemas.openxmlformats.org/officeDocument/2006/relationships/image" Target="../media/image12.jpg"/><Relationship Id="rId5" Type="http://schemas.openxmlformats.org/officeDocument/2006/relationships/image" Target="../media/image6.jpg"/><Relationship Id="rId15" Type="http://schemas.openxmlformats.org/officeDocument/2006/relationships/image" Target="../media/image1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png"/><Relationship Id="rId1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13" Type="http://schemas.openxmlformats.org/officeDocument/2006/relationships/image" Target="../media/image29.png"/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g"/><Relationship Id="rId11" Type="http://schemas.openxmlformats.org/officeDocument/2006/relationships/image" Target="../media/image27.png"/><Relationship Id="rId5" Type="http://schemas.openxmlformats.org/officeDocument/2006/relationships/image" Target="../media/image21.jpg"/><Relationship Id="rId15" Type="http://schemas.openxmlformats.org/officeDocument/2006/relationships/image" Target="../media/image31.jpg"/><Relationship Id="rId10" Type="http://schemas.openxmlformats.org/officeDocument/2006/relationships/image" Target="../media/image26.png"/><Relationship Id="rId4" Type="http://schemas.openxmlformats.org/officeDocument/2006/relationships/image" Target="../media/image20.jpg"/><Relationship Id="rId9" Type="http://schemas.openxmlformats.org/officeDocument/2006/relationships/image" Target="../media/image25.png"/><Relationship Id="rId14" Type="http://schemas.openxmlformats.org/officeDocument/2006/relationships/image" Target="../media/image3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>
          <a:extLst>
            <a:ext uri="{FF2B5EF4-FFF2-40B4-BE49-F238E27FC236}">
              <a16:creationId xmlns:a16="http://schemas.microsoft.com/office/drawing/2014/main" id="{8F76E12F-21FE-A4B1-1934-6B31F9480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">
            <a:extLst>
              <a:ext uri="{FF2B5EF4-FFF2-40B4-BE49-F238E27FC236}">
                <a16:creationId xmlns:a16="http://schemas.microsoft.com/office/drawing/2014/main" id="{EB8B9190-61EA-00D2-3EC7-9BD523E5E7A8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0" y="-3600"/>
            <a:ext cx="12193199" cy="6861600"/>
          </a:xfrm>
          <a:prstGeom prst="rect">
            <a:avLst/>
          </a:prstGeom>
          <a:blipFill rotWithShape="1">
            <a:blip>
              <a:alphaModFix/>
            </a:blip>
            <a:stretch>
              <a:fillRect/>
            </a:stretch>
          </a:blipFill>
          <a:ln>
            <a:noFill/>
          </a:ln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A30FEAA9-5D93-3798-B9CB-DA636143C87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3601"/>
            <a:ext cx="12191999" cy="6861599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665CB62E-B3FB-0A71-699A-40D19EAEC63E}"/>
              </a:ext>
            </a:extLst>
          </p:cNvPr>
          <p:cNvSpPr/>
          <p:nvPr/>
        </p:nvSpPr>
        <p:spPr>
          <a:xfrm>
            <a:off x="0" y="0"/>
            <a:ext cx="12192000" cy="68615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0"/>
                  <a:lumMod val="55000"/>
                  <a:lumOff val="45000"/>
                </a:schemeClr>
              </a:gs>
              <a:gs pos="100000">
                <a:srgbClr val="00806E">
                  <a:lumMod val="67581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6" name="Google Shape;196;p1">
            <a:extLst>
              <a:ext uri="{FF2B5EF4-FFF2-40B4-BE49-F238E27FC236}">
                <a16:creationId xmlns:a16="http://schemas.microsoft.com/office/drawing/2014/main" id="{CD68FCC7-012C-F795-491D-619DE2DBC9A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0462" y="957711"/>
            <a:ext cx="6433920" cy="4418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Quattrocento Sans"/>
              <a:buNone/>
            </a:pPr>
            <a:r>
              <a:rPr lang="da-DK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En opsigelse </a:t>
            </a:r>
            <a:br>
              <a:rPr lang="da-DK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da-DK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er en oplevelse for livet</a:t>
            </a:r>
            <a:endParaRPr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grpSp>
        <p:nvGrpSpPr>
          <p:cNvPr id="197" name="Google Shape;197;p1">
            <a:extLst>
              <a:ext uri="{FF2B5EF4-FFF2-40B4-BE49-F238E27FC236}">
                <a16:creationId xmlns:a16="http://schemas.microsoft.com/office/drawing/2014/main" id="{27796584-25D5-B387-855E-2F41B7D8A59E}"/>
              </a:ext>
            </a:extLst>
          </p:cNvPr>
          <p:cNvGrpSpPr/>
          <p:nvPr/>
        </p:nvGrpSpPr>
        <p:grpSpPr>
          <a:xfrm>
            <a:off x="358576" y="358487"/>
            <a:ext cx="1346307" cy="376394"/>
            <a:chOff x="-650" y="-2300"/>
            <a:chExt cx="3000650" cy="3004600"/>
          </a:xfrm>
        </p:grpSpPr>
        <p:sp>
          <p:nvSpPr>
            <p:cNvPr id="198" name="Google Shape;198;p1">
              <a:extLst>
                <a:ext uri="{FF2B5EF4-FFF2-40B4-BE49-F238E27FC236}">
                  <a16:creationId xmlns:a16="http://schemas.microsoft.com/office/drawing/2014/main" id="{51384890-993C-4355-69F4-88B69C7352BB}"/>
                </a:ext>
              </a:extLst>
            </p:cNvPr>
            <p:cNvSpPr/>
            <p:nvPr/>
          </p:nvSpPr>
          <p:spPr>
            <a:xfrm>
              <a:off x="-650" y="995425"/>
              <a:ext cx="861375" cy="1956750"/>
            </a:xfrm>
            <a:custGeom>
              <a:avLst/>
              <a:gdLst/>
              <a:ahLst/>
              <a:cxnLst/>
              <a:rect l="l" t="t" r="r" b="b"/>
              <a:pathLst>
                <a:path w="34455" h="78270" extrusionOk="0">
                  <a:moveTo>
                    <a:pt x="13351" y="1"/>
                  </a:moveTo>
                  <a:cubicBezTo>
                    <a:pt x="12555" y="1"/>
                    <a:pt x="11810" y="365"/>
                    <a:pt x="11143" y="1094"/>
                  </a:cubicBezTo>
                  <a:cubicBezTo>
                    <a:pt x="10475" y="1823"/>
                    <a:pt x="9859" y="2734"/>
                    <a:pt x="9320" y="3919"/>
                  </a:cubicBezTo>
                  <a:cubicBezTo>
                    <a:pt x="8755" y="5103"/>
                    <a:pt x="8293" y="6470"/>
                    <a:pt x="7908" y="7928"/>
                  </a:cubicBezTo>
                  <a:cubicBezTo>
                    <a:pt x="7523" y="9477"/>
                    <a:pt x="7189" y="11026"/>
                    <a:pt x="6932" y="12666"/>
                  </a:cubicBezTo>
                  <a:lnTo>
                    <a:pt x="6855" y="12666"/>
                  </a:lnTo>
                  <a:cubicBezTo>
                    <a:pt x="6855" y="12666"/>
                    <a:pt x="6855" y="12666"/>
                    <a:pt x="6855" y="2188"/>
                  </a:cubicBezTo>
                  <a:lnTo>
                    <a:pt x="0" y="2188"/>
                  </a:lnTo>
                  <a:cubicBezTo>
                    <a:pt x="0" y="2188"/>
                    <a:pt x="0" y="2188"/>
                    <a:pt x="0" y="78270"/>
                  </a:cubicBezTo>
                  <a:lnTo>
                    <a:pt x="7112" y="78270"/>
                  </a:lnTo>
                  <a:cubicBezTo>
                    <a:pt x="7112" y="78270"/>
                    <a:pt x="7112" y="78270"/>
                    <a:pt x="7112" y="36994"/>
                  </a:cubicBezTo>
                  <a:cubicBezTo>
                    <a:pt x="7112" y="32438"/>
                    <a:pt x="7420" y="28520"/>
                    <a:pt x="8036" y="25422"/>
                  </a:cubicBezTo>
                  <a:cubicBezTo>
                    <a:pt x="8652" y="22233"/>
                    <a:pt x="9525" y="20684"/>
                    <a:pt x="10655" y="20684"/>
                  </a:cubicBezTo>
                  <a:cubicBezTo>
                    <a:pt x="11708" y="20684"/>
                    <a:pt x="12478" y="21960"/>
                    <a:pt x="12966" y="24511"/>
                  </a:cubicBezTo>
                  <a:cubicBezTo>
                    <a:pt x="13453" y="26971"/>
                    <a:pt x="13710" y="30525"/>
                    <a:pt x="13710" y="34898"/>
                  </a:cubicBezTo>
                  <a:cubicBezTo>
                    <a:pt x="13710" y="34898"/>
                    <a:pt x="13710" y="34898"/>
                    <a:pt x="13710" y="78270"/>
                  </a:cubicBezTo>
                  <a:lnTo>
                    <a:pt x="20771" y="78270"/>
                  </a:lnTo>
                  <a:cubicBezTo>
                    <a:pt x="20771" y="78270"/>
                    <a:pt x="20771" y="78270"/>
                    <a:pt x="20771" y="37176"/>
                  </a:cubicBezTo>
                  <a:cubicBezTo>
                    <a:pt x="20771" y="34989"/>
                    <a:pt x="20848" y="32985"/>
                    <a:pt x="20976" y="30980"/>
                  </a:cubicBezTo>
                  <a:cubicBezTo>
                    <a:pt x="21130" y="28976"/>
                    <a:pt x="21335" y="27245"/>
                    <a:pt x="21643" y="25696"/>
                  </a:cubicBezTo>
                  <a:cubicBezTo>
                    <a:pt x="21952" y="24147"/>
                    <a:pt x="22311" y="22962"/>
                    <a:pt x="22773" y="22051"/>
                  </a:cubicBezTo>
                  <a:cubicBezTo>
                    <a:pt x="23210" y="21140"/>
                    <a:pt x="23723" y="20684"/>
                    <a:pt x="24339" y="20684"/>
                  </a:cubicBezTo>
                  <a:cubicBezTo>
                    <a:pt x="24981" y="20684"/>
                    <a:pt x="25469" y="21049"/>
                    <a:pt x="25880" y="21960"/>
                  </a:cubicBezTo>
                  <a:cubicBezTo>
                    <a:pt x="26265" y="22780"/>
                    <a:pt x="26573" y="23964"/>
                    <a:pt x="26804" y="25422"/>
                  </a:cubicBezTo>
                  <a:cubicBezTo>
                    <a:pt x="27035" y="26789"/>
                    <a:pt x="27189" y="28520"/>
                    <a:pt x="27266" y="30525"/>
                  </a:cubicBezTo>
                  <a:cubicBezTo>
                    <a:pt x="27343" y="32529"/>
                    <a:pt x="27394" y="34534"/>
                    <a:pt x="27394" y="36721"/>
                  </a:cubicBezTo>
                  <a:cubicBezTo>
                    <a:pt x="27394" y="36721"/>
                    <a:pt x="27394" y="36721"/>
                    <a:pt x="27394" y="78270"/>
                  </a:cubicBezTo>
                  <a:lnTo>
                    <a:pt x="34455" y="78270"/>
                  </a:lnTo>
                  <a:cubicBezTo>
                    <a:pt x="34455" y="78270"/>
                    <a:pt x="34455" y="78270"/>
                    <a:pt x="34455" y="31163"/>
                  </a:cubicBezTo>
                  <a:cubicBezTo>
                    <a:pt x="34455" y="27609"/>
                    <a:pt x="34326" y="23964"/>
                    <a:pt x="34044" y="20229"/>
                  </a:cubicBezTo>
                  <a:cubicBezTo>
                    <a:pt x="33787" y="16584"/>
                    <a:pt x="33351" y="13213"/>
                    <a:pt x="32735" y="10206"/>
                  </a:cubicBezTo>
                  <a:cubicBezTo>
                    <a:pt x="32144" y="7199"/>
                    <a:pt x="31348" y="4739"/>
                    <a:pt x="30347" y="2825"/>
                  </a:cubicBezTo>
                  <a:cubicBezTo>
                    <a:pt x="29346" y="912"/>
                    <a:pt x="28139" y="1"/>
                    <a:pt x="26676" y="1"/>
                  </a:cubicBezTo>
                  <a:cubicBezTo>
                    <a:pt x="25058" y="1"/>
                    <a:pt x="23697" y="1185"/>
                    <a:pt x="22568" y="3554"/>
                  </a:cubicBezTo>
                  <a:cubicBezTo>
                    <a:pt x="21464" y="5832"/>
                    <a:pt x="20539" y="9021"/>
                    <a:pt x="19821" y="13030"/>
                  </a:cubicBezTo>
                  <a:cubicBezTo>
                    <a:pt x="19204" y="8839"/>
                    <a:pt x="18383" y="5650"/>
                    <a:pt x="17305" y="3372"/>
                  </a:cubicBezTo>
                  <a:cubicBezTo>
                    <a:pt x="16226" y="1094"/>
                    <a:pt x="14917" y="1"/>
                    <a:pt x="133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">
              <a:extLst>
                <a:ext uri="{FF2B5EF4-FFF2-40B4-BE49-F238E27FC236}">
                  <a16:creationId xmlns:a16="http://schemas.microsoft.com/office/drawing/2014/main" id="{3320150C-030C-02E6-73C4-BD4A9D757DAF}"/>
                </a:ext>
              </a:extLst>
            </p:cNvPr>
            <p:cNvSpPr/>
            <p:nvPr/>
          </p:nvSpPr>
          <p:spPr>
            <a:xfrm>
              <a:off x="939650" y="988600"/>
              <a:ext cx="510950" cy="2009125"/>
            </a:xfrm>
            <a:custGeom>
              <a:avLst/>
              <a:gdLst/>
              <a:ahLst/>
              <a:cxnLst/>
              <a:rect l="l" t="t" r="r" b="b"/>
              <a:pathLst>
                <a:path w="20438" h="80365" extrusionOk="0">
                  <a:moveTo>
                    <a:pt x="13993" y="45376"/>
                  </a:moveTo>
                  <a:lnTo>
                    <a:pt x="13993" y="47928"/>
                  </a:lnTo>
                  <a:cubicBezTo>
                    <a:pt x="13993" y="52757"/>
                    <a:pt x="13608" y="56584"/>
                    <a:pt x="12838" y="59317"/>
                  </a:cubicBezTo>
                  <a:cubicBezTo>
                    <a:pt x="12093" y="62142"/>
                    <a:pt x="10989" y="63600"/>
                    <a:pt x="9551" y="63600"/>
                  </a:cubicBezTo>
                  <a:cubicBezTo>
                    <a:pt x="9218" y="63600"/>
                    <a:pt x="8858" y="63417"/>
                    <a:pt x="8473" y="63144"/>
                  </a:cubicBezTo>
                  <a:cubicBezTo>
                    <a:pt x="8114" y="62962"/>
                    <a:pt x="7780" y="62506"/>
                    <a:pt x="7472" y="61868"/>
                  </a:cubicBezTo>
                  <a:cubicBezTo>
                    <a:pt x="7189" y="61230"/>
                    <a:pt x="6958" y="60410"/>
                    <a:pt x="6779" y="59408"/>
                  </a:cubicBezTo>
                  <a:cubicBezTo>
                    <a:pt x="6599" y="58406"/>
                    <a:pt x="6496" y="57221"/>
                    <a:pt x="6496" y="55764"/>
                  </a:cubicBezTo>
                  <a:cubicBezTo>
                    <a:pt x="6496" y="53486"/>
                    <a:pt x="6702" y="51754"/>
                    <a:pt x="7087" y="50297"/>
                  </a:cubicBezTo>
                  <a:cubicBezTo>
                    <a:pt x="7497" y="48930"/>
                    <a:pt x="8011" y="47928"/>
                    <a:pt x="8627" y="47199"/>
                  </a:cubicBezTo>
                  <a:cubicBezTo>
                    <a:pt x="9243" y="46470"/>
                    <a:pt x="9936" y="46014"/>
                    <a:pt x="10732" y="45741"/>
                  </a:cubicBezTo>
                  <a:cubicBezTo>
                    <a:pt x="11528" y="45467"/>
                    <a:pt x="12298" y="45376"/>
                    <a:pt x="13094" y="45376"/>
                  </a:cubicBezTo>
                  <a:close/>
                  <a:moveTo>
                    <a:pt x="10578" y="0"/>
                  </a:moveTo>
                  <a:cubicBezTo>
                    <a:pt x="8832" y="0"/>
                    <a:pt x="7112" y="1094"/>
                    <a:pt x="5444" y="3189"/>
                  </a:cubicBezTo>
                  <a:cubicBezTo>
                    <a:pt x="3749" y="5285"/>
                    <a:pt x="2286" y="8565"/>
                    <a:pt x="1028" y="12848"/>
                  </a:cubicBezTo>
                  <a:lnTo>
                    <a:pt x="4596" y="26424"/>
                  </a:lnTo>
                  <a:cubicBezTo>
                    <a:pt x="5264" y="24237"/>
                    <a:pt x="6060" y="22415"/>
                    <a:pt x="6984" y="20957"/>
                  </a:cubicBezTo>
                  <a:cubicBezTo>
                    <a:pt x="7934" y="19408"/>
                    <a:pt x="8884" y="18588"/>
                    <a:pt x="9885" y="18588"/>
                  </a:cubicBezTo>
                  <a:cubicBezTo>
                    <a:pt x="10989" y="18588"/>
                    <a:pt x="11913" y="19499"/>
                    <a:pt x="12658" y="21322"/>
                  </a:cubicBezTo>
                  <a:cubicBezTo>
                    <a:pt x="13402" y="23053"/>
                    <a:pt x="13762" y="25877"/>
                    <a:pt x="13762" y="29613"/>
                  </a:cubicBezTo>
                  <a:cubicBezTo>
                    <a:pt x="13762" y="29613"/>
                    <a:pt x="13762" y="29613"/>
                    <a:pt x="13762" y="30889"/>
                  </a:cubicBezTo>
                  <a:cubicBezTo>
                    <a:pt x="12221" y="30889"/>
                    <a:pt x="10630" y="31162"/>
                    <a:pt x="8987" y="31800"/>
                  </a:cubicBezTo>
                  <a:cubicBezTo>
                    <a:pt x="7343" y="32347"/>
                    <a:pt x="5880" y="33622"/>
                    <a:pt x="4545" y="35445"/>
                  </a:cubicBezTo>
                  <a:cubicBezTo>
                    <a:pt x="3210" y="37267"/>
                    <a:pt x="2106" y="39909"/>
                    <a:pt x="1259" y="43189"/>
                  </a:cubicBezTo>
                  <a:cubicBezTo>
                    <a:pt x="411" y="46561"/>
                    <a:pt x="1" y="51025"/>
                    <a:pt x="1" y="56492"/>
                  </a:cubicBezTo>
                  <a:cubicBezTo>
                    <a:pt x="1" y="61048"/>
                    <a:pt x="232" y="64784"/>
                    <a:pt x="720" y="67882"/>
                  </a:cubicBezTo>
                  <a:cubicBezTo>
                    <a:pt x="1207" y="70889"/>
                    <a:pt x="1824" y="73349"/>
                    <a:pt x="2594" y="75171"/>
                  </a:cubicBezTo>
                  <a:cubicBezTo>
                    <a:pt x="3364" y="76994"/>
                    <a:pt x="4186" y="78360"/>
                    <a:pt x="5110" y="79180"/>
                  </a:cubicBezTo>
                  <a:cubicBezTo>
                    <a:pt x="6034" y="80000"/>
                    <a:pt x="6933" y="80365"/>
                    <a:pt x="7780" y="80365"/>
                  </a:cubicBezTo>
                  <a:cubicBezTo>
                    <a:pt x="9089" y="80365"/>
                    <a:pt x="10270" y="79545"/>
                    <a:pt x="11374" y="77814"/>
                  </a:cubicBezTo>
                  <a:cubicBezTo>
                    <a:pt x="12478" y="76082"/>
                    <a:pt x="13300" y="73622"/>
                    <a:pt x="13865" y="70433"/>
                  </a:cubicBezTo>
                  <a:lnTo>
                    <a:pt x="13993" y="70433"/>
                  </a:lnTo>
                  <a:cubicBezTo>
                    <a:pt x="13993" y="70433"/>
                    <a:pt x="13993" y="70433"/>
                    <a:pt x="13993" y="78543"/>
                  </a:cubicBezTo>
                  <a:lnTo>
                    <a:pt x="20437" y="78543"/>
                  </a:lnTo>
                  <a:cubicBezTo>
                    <a:pt x="20437" y="78543"/>
                    <a:pt x="20437" y="78543"/>
                    <a:pt x="20437" y="40183"/>
                  </a:cubicBezTo>
                  <a:cubicBezTo>
                    <a:pt x="20437" y="33258"/>
                    <a:pt x="20257" y="27244"/>
                    <a:pt x="19898" y="22233"/>
                  </a:cubicBezTo>
                  <a:cubicBezTo>
                    <a:pt x="19539" y="17130"/>
                    <a:pt x="18974" y="13030"/>
                    <a:pt x="18203" y="9659"/>
                  </a:cubicBezTo>
                  <a:cubicBezTo>
                    <a:pt x="17433" y="6379"/>
                    <a:pt x="16432" y="3918"/>
                    <a:pt x="15174" y="2369"/>
                  </a:cubicBezTo>
                  <a:cubicBezTo>
                    <a:pt x="13916" y="729"/>
                    <a:pt x="12401" y="0"/>
                    <a:pt x="10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">
              <a:extLst>
                <a:ext uri="{FF2B5EF4-FFF2-40B4-BE49-F238E27FC236}">
                  <a16:creationId xmlns:a16="http://schemas.microsoft.com/office/drawing/2014/main" id="{C4915856-1E05-D201-039C-0D98F08B0524}"/>
                </a:ext>
              </a:extLst>
            </p:cNvPr>
            <p:cNvSpPr/>
            <p:nvPr/>
          </p:nvSpPr>
          <p:spPr>
            <a:xfrm>
              <a:off x="1561600" y="63775"/>
              <a:ext cx="575125" cy="2888400"/>
            </a:xfrm>
            <a:custGeom>
              <a:avLst/>
              <a:gdLst/>
              <a:ahLst/>
              <a:cxnLst/>
              <a:rect l="l" t="t" r="r" b="b"/>
              <a:pathLst>
                <a:path w="23005" h="115536" extrusionOk="0">
                  <a:moveTo>
                    <a:pt x="1" y="0"/>
                  </a:moveTo>
                  <a:lnTo>
                    <a:pt x="1" y="115536"/>
                  </a:lnTo>
                  <a:lnTo>
                    <a:pt x="7112" y="115536"/>
                  </a:lnTo>
                  <a:lnTo>
                    <a:pt x="7112" y="78998"/>
                  </a:lnTo>
                  <a:lnTo>
                    <a:pt x="7241" y="78998"/>
                  </a:lnTo>
                  <a:lnTo>
                    <a:pt x="14250" y="115536"/>
                  </a:lnTo>
                  <a:lnTo>
                    <a:pt x="23005" y="115536"/>
                  </a:lnTo>
                  <a:lnTo>
                    <a:pt x="14378" y="73804"/>
                  </a:lnTo>
                  <a:lnTo>
                    <a:pt x="22645" y="39454"/>
                  </a:lnTo>
                  <a:lnTo>
                    <a:pt x="14096" y="39454"/>
                  </a:lnTo>
                  <a:lnTo>
                    <a:pt x="7241" y="70251"/>
                  </a:lnTo>
                  <a:lnTo>
                    <a:pt x="7112" y="70251"/>
                  </a:lnTo>
                  <a:lnTo>
                    <a:pt x="71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">
              <a:extLst>
                <a:ext uri="{FF2B5EF4-FFF2-40B4-BE49-F238E27FC236}">
                  <a16:creationId xmlns:a16="http://schemas.microsoft.com/office/drawing/2014/main" id="{013F74B0-589B-5B6E-39DF-221B0EF43878}"/>
                </a:ext>
              </a:extLst>
            </p:cNvPr>
            <p:cNvSpPr/>
            <p:nvPr/>
          </p:nvSpPr>
          <p:spPr>
            <a:xfrm>
              <a:off x="2181625" y="1050100"/>
              <a:ext cx="176550" cy="1902075"/>
            </a:xfrm>
            <a:custGeom>
              <a:avLst/>
              <a:gdLst/>
              <a:ahLst/>
              <a:cxnLst/>
              <a:rect l="l" t="t" r="r" b="b"/>
              <a:pathLst>
                <a:path w="7062" h="76083" extrusionOk="0">
                  <a:moveTo>
                    <a:pt x="1" y="1"/>
                  </a:moveTo>
                  <a:lnTo>
                    <a:pt x="1" y="76083"/>
                  </a:lnTo>
                  <a:lnTo>
                    <a:pt x="7061" y="76083"/>
                  </a:lnTo>
                  <a:lnTo>
                    <a:pt x="70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">
              <a:extLst>
                <a:ext uri="{FF2B5EF4-FFF2-40B4-BE49-F238E27FC236}">
                  <a16:creationId xmlns:a16="http://schemas.microsoft.com/office/drawing/2014/main" id="{2864906F-E809-6C47-0C02-92D26C194B6D}"/>
                </a:ext>
              </a:extLst>
            </p:cNvPr>
            <p:cNvSpPr/>
            <p:nvPr/>
          </p:nvSpPr>
          <p:spPr>
            <a:xfrm>
              <a:off x="2430025" y="977200"/>
              <a:ext cx="569975" cy="2025100"/>
            </a:xfrm>
            <a:custGeom>
              <a:avLst/>
              <a:gdLst/>
              <a:ahLst/>
              <a:cxnLst/>
              <a:rect l="l" t="t" r="r" b="b"/>
              <a:pathLst>
                <a:path w="22799" h="81004" extrusionOk="0">
                  <a:moveTo>
                    <a:pt x="11400" y="22233"/>
                  </a:moveTo>
                  <a:cubicBezTo>
                    <a:pt x="14250" y="22233"/>
                    <a:pt x="16535" y="30434"/>
                    <a:pt x="16535" y="40456"/>
                  </a:cubicBezTo>
                  <a:cubicBezTo>
                    <a:pt x="16535" y="50570"/>
                    <a:pt x="14250" y="58680"/>
                    <a:pt x="11400" y="58680"/>
                  </a:cubicBezTo>
                  <a:cubicBezTo>
                    <a:pt x="8576" y="58680"/>
                    <a:pt x="6265" y="50570"/>
                    <a:pt x="6265" y="40456"/>
                  </a:cubicBezTo>
                  <a:cubicBezTo>
                    <a:pt x="6265" y="30434"/>
                    <a:pt x="8576" y="22233"/>
                    <a:pt x="11400" y="22233"/>
                  </a:cubicBezTo>
                  <a:close/>
                  <a:moveTo>
                    <a:pt x="11400" y="1"/>
                  </a:moveTo>
                  <a:cubicBezTo>
                    <a:pt x="5110" y="1"/>
                    <a:pt x="1" y="18133"/>
                    <a:pt x="1" y="40456"/>
                  </a:cubicBezTo>
                  <a:cubicBezTo>
                    <a:pt x="1" y="62871"/>
                    <a:pt x="5110" y="81003"/>
                    <a:pt x="11400" y="81003"/>
                  </a:cubicBezTo>
                  <a:cubicBezTo>
                    <a:pt x="17716" y="81003"/>
                    <a:pt x="22799" y="62871"/>
                    <a:pt x="22799" y="40456"/>
                  </a:cubicBezTo>
                  <a:cubicBezTo>
                    <a:pt x="22799" y="18133"/>
                    <a:pt x="17716" y="1"/>
                    <a:pt x="114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">
              <a:extLst>
                <a:ext uri="{FF2B5EF4-FFF2-40B4-BE49-F238E27FC236}">
                  <a16:creationId xmlns:a16="http://schemas.microsoft.com/office/drawing/2014/main" id="{DF126E45-419A-0A9A-0631-68592915CFD3}"/>
                </a:ext>
              </a:extLst>
            </p:cNvPr>
            <p:cNvSpPr/>
            <p:nvPr/>
          </p:nvSpPr>
          <p:spPr>
            <a:xfrm>
              <a:off x="2143125" y="-2300"/>
              <a:ext cx="256750" cy="913475"/>
            </a:xfrm>
            <a:custGeom>
              <a:avLst/>
              <a:gdLst/>
              <a:ahLst/>
              <a:cxnLst/>
              <a:rect l="l" t="t" r="r" b="b"/>
              <a:pathLst>
                <a:path w="10270" h="36539" extrusionOk="0">
                  <a:moveTo>
                    <a:pt x="5135" y="1"/>
                  </a:moveTo>
                  <a:cubicBezTo>
                    <a:pt x="2285" y="1"/>
                    <a:pt x="0" y="8201"/>
                    <a:pt x="0" y="18315"/>
                  </a:cubicBezTo>
                  <a:cubicBezTo>
                    <a:pt x="0" y="28338"/>
                    <a:pt x="2285" y="36538"/>
                    <a:pt x="5135" y="36538"/>
                  </a:cubicBezTo>
                  <a:cubicBezTo>
                    <a:pt x="7959" y="36538"/>
                    <a:pt x="10270" y="28338"/>
                    <a:pt x="10270" y="18315"/>
                  </a:cubicBezTo>
                  <a:cubicBezTo>
                    <a:pt x="10270" y="8201"/>
                    <a:pt x="7959" y="1"/>
                    <a:pt x="5135" y="1"/>
                  </a:cubicBezTo>
                  <a:close/>
                </a:path>
              </a:pathLst>
            </a:custGeom>
            <a:solidFill>
              <a:srgbClr val="F6B3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86047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5"/>
          <p:cNvSpPr txBox="1">
            <a:spLocks noGrp="1"/>
          </p:cNvSpPr>
          <p:nvPr>
            <p:ph type="title"/>
          </p:nvPr>
        </p:nvSpPr>
        <p:spPr>
          <a:xfrm>
            <a:off x="360000" y="364277"/>
            <a:ext cx="11473200" cy="641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Quattrocento Sans"/>
              <a:buNone/>
            </a:pPr>
            <a:r>
              <a:rPr lang="da-DK" sz="4000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God forberedelse er dit fundament</a:t>
            </a:r>
            <a:endParaRPr sz="4000" dirty="0">
              <a:solidFill>
                <a:schemeClr val="accent2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49" name="Google Shape;249;p5"/>
          <p:cNvSpPr txBox="1">
            <a:spLocks noGrp="1"/>
          </p:cNvSpPr>
          <p:nvPr>
            <p:ph type="body" idx="2"/>
          </p:nvPr>
        </p:nvSpPr>
        <p:spPr>
          <a:xfrm>
            <a:off x="987425" y="1429652"/>
            <a:ext cx="6087394" cy="4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80000" lvl="0" indent="-180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Char char="•"/>
            </a:pPr>
            <a:r>
              <a:rPr lang="da-DK" sz="1800" b="1" dirty="0"/>
              <a:t>Skriv dit oplæg ned - og følg det</a:t>
            </a:r>
            <a:endParaRPr sz="1800" b="1" dirty="0"/>
          </a:p>
          <a:p>
            <a:pPr marL="180000" lvl="0" indent="-18000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Char char="•"/>
            </a:pPr>
            <a:r>
              <a:rPr lang="da-DK" sz="1800" b="1" dirty="0"/>
              <a:t>Giv klar og tydelig begrundelse</a:t>
            </a:r>
            <a:endParaRPr sz="1800" b="1" dirty="0"/>
          </a:p>
          <a:p>
            <a:pPr marL="180000" lvl="0" indent="-18000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Char char="•"/>
            </a:pPr>
            <a:r>
              <a:rPr lang="da-DK" sz="1800" b="1" dirty="0"/>
              <a:t>Kend de juridiske og praktiske forhold</a:t>
            </a:r>
            <a:endParaRPr sz="1800" b="1" dirty="0"/>
          </a:p>
          <a:p>
            <a:pPr marL="180000" lvl="0" indent="-18000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Char char="•"/>
            </a:pPr>
            <a:r>
              <a:rPr lang="da-DK" sz="1800" b="1" dirty="0"/>
              <a:t>Kend den enkeltes situation</a:t>
            </a:r>
            <a:endParaRPr sz="1800" b="1" dirty="0"/>
          </a:p>
          <a:p>
            <a:pPr marL="180000" lvl="0" indent="-18000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Char char="•"/>
            </a:pPr>
            <a:r>
              <a:rPr lang="da-DK" sz="1800" b="1" dirty="0"/>
              <a:t>Kend psykologien</a:t>
            </a:r>
            <a:endParaRPr sz="1800" b="1" dirty="0"/>
          </a:p>
          <a:p>
            <a:pPr marL="180000" lvl="0" indent="-18000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Char char="•"/>
            </a:pPr>
            <a:r>
              <a:rPr lang="da-DK" sz="1800" b="1" dirty="0"/>
              <a:t>10 spørgsmål der ikke må komme bag på dig</a:t>
            </a:r>
          </a:p>
        </p:txBody>
      </p:sp>
      <p:sp>
        <p:nvSpPr>
          <p:cNvPr id="251" name="Google Shape;251;p5"/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MAKIO.DK</a:t>
            </a:r>
            <a:endParaRPr/>
          </a:p>
        </p:txBody>
      </p:sp>
      <p:sp>
        <p:nvSpPr>
          <p:cNvPr id="252" name="Google Shape;252;p5"/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10</a:t>
            </a:fld>
            <a:endParaRPr/>
          </a:p>
        </p:txBody>
      </p:sp>
      <p:pic>
        <p:nvPicPr>
          <p:cNvPr id="3" name="Billede 2" descr="Et billede, der indeholder nål, kunst&#10;&#10;AI-genereret indhold kan være ukorrekt.">
            <a:extLst>
              <a:ext uri="{FF2B5EF4-FFF2-40B4-BE49-F238E27FC236}">
                <a16:creationId xmlns:a16="http://schemas.microsoft.com/office/drawing/2014/main" id="{9F52984C-FECB-4979-395C-446F3DB92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048" y="1735306"/>
            <a:ext cx="7066279" cy="28932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"/>
          <p:cNvSpPr txBox="1">
            <a:spLocks noGrp="1"/>
          </p:cNvSpPr>
          <p:nvPr>
            <p:ph type="title"/>
          </p:nvPr>
        </p:nvSpPr>
        <p:spPr>
          <a:xfrm>
            <a:off x="360000" y="360000"/>
            <a:ext cx="114732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Quattrocento Sans"/>
              <a:buNone/>
            </a:pPr>
            <a:r>
              <a:rPr lang="da-DK" sz="4000" dirty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Kend din medarbejder</a:t>
            </a:r>
            <a:endParaRPr sz="4000" dirty="0">
              <a:solidFill>
                <a:schemeClr val="accent3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58" name="Google Shape;258;p6"/>
          <p:cNvSpPr txBox="1">
            <a:spLocks noGrp="1"/>
          </p:cNvSpPr>
          <p:nvPr>
            <p:ph type="body" idx="1"/>
          </p:nvPr>
        </p:nvSpPr>
        <p:spPr>
          <a:xfrm>
            <a:off x="987425" y="1440000"/>
            <a:ext cx="5564550" cy="4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180000" lvl="0" indent="-180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Char char="•"/>
            </a:pPr>
            <a:r>
              <a:rPr lang="da-DK" sz="1800" b="1" dirty="0"/>
              <a:t>Personlighed</a:t>
            </a:r>
            <a:endParaRPr sz="1800" b="1" dirty="0"/>
          </a:p>
          <a:p>
            <a:pPr marL="180000" lvl="0" indent="-18000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Char char="•"/>
            </a:pPr>
            <a:r>
              <a:rPr lang="da-DK" sz="1800" b="1" dirty="0"/>
              <a:t>Sygdom</a:t>
            </a:r>
            <a:endParaRPr sz="1800" b="1" dirty="0"/>
          </a:p>
          <a:p>
            <a:pPr marL="180000" lvl="0" indent="-18000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Char char="•"/>
            </a:pPr>
            <a:r>
              <a:rPr lang="da-DK" sz="1800" b="1" dirty="0"/>
              <a:t>Problemer på hjemmefronten</a:t>
            </a:r>
            <a:endParaRPr sz="1800" b="1" dirty="0"/>
          </a:p>
          <a:p>
            <a:pPr marL="180000" lvl="0" indent="-18000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Char char="•"/>
            </a:pPr>
            <a:r>
              <a:rPr lang="da-DK" sz="1800" b="1" dirty="0"/>
              <a:t>Økonomiske udfordringer</a:t>
            </a:r>
            <a:endParaRPr sz="1800" b="1" dirty="0"/>
          </a:p>
          <a:p>
            <a:pPr marL="180000" lvl="0" indent="-18000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Char char="•"/>
            </a:pPr>
            <a:r>
              <a:rPr lang="da-DK" sz="1800" b="1" dirty="0"/>
              <a:t>Partner på samme arbejdsplads</a:t>
            </a:r>
            <a:endParaRPr sz="1800" b="1" dirty="0"/>
          </a:p>
        </p:txBody>
      </p:sp>
      <p:sp>
        <p:nvSpPr>
          <p:cNvPr id="261" name="Google Shape;261;p6"/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MAKIO.DK</a:t>
            </a:r>
            <a:endParaRPr/>
          </a:p>
        </p:txBody>
      </p:sp>
      <p:sp>
        <p:nvSpPr>
          <p:cNvPr id="262" name="Google Shape;262;p6"/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11</a:t>
            </a:fld>
            <a:endParaRPr/>
          </a:p>
        </p:txBody>
      </p:sp>
      <p:pic>
        <p:nvPicPr>
          <p:cNvPr id="3" name="Billede 2" descr="Et billede, der indeholder tegning, skitse, kunst, stregtegning&#10;&#10;AI-genereret indhold kan være ukorrekt.">
            <a:extLst>
              <a:ext uri="{FF2B5EF4-FFF2-40B4-BE49-F238E27FC236}">
                <a16:creationId xmlns:a16="http://schemas.microsoft.com/office/drawing/2014/main" id="{5C1EACB1-05EC-8AA3-C4A0-C309C82A6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373" y="1053737"/>
            <a:ext cx="4364240" cy="580426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7"/>
          <p:cNvSpPr txBox="1">
            <a:spLocks noGrp="1"/>
          </p:cNvSpPr>
          <p:nvPr>
            <p:ph type="title"/>
          </p:nvPr>
        </p:nvSpPr>
        <p:spPr>
          <a:xfrm>
            <a:off x="360000" y="360000"/>
            <a:ext cx="11832000" cy="1024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Quattrocento Sans"/>
              <a:buNone/>
            </a:pPr>
            <a:r>
              <a:rPr lang="da-DK" sz="4000" spc="-150" dirty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Quattrocento Sans"/>
              </a:rPr>
              <a:t>Ro på bagsmækken – forbered dig mentalt</a:t>
            </a:r>
            <a:endParaRPr sz="4000" spc="-150" dirty="0">
              <a:solidFill>
                <a:schemeClr val="accent4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68" name="Google Shape;268;p7"/>
          <p:cNvSpPr txBox="1"/>
          <p:nvPr/>
        </p:nvSpPr>
        <p:spPr>
          <a:xfrm>
            <a:off x="987705" y="1384917"/>
            <a:ext cx="2872698" cy="270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lang="da-DK" sz="1800" b="1" dirty="0">
                <a:solidFill>
                  <a:schemeClr val="accent1"/>
                </a:solidFill>
                <a:latin typeface="Quattrocento Sans" panose="020B0502050000020003" pitchFamily="34" charset="0"/>
                <a:ea typeface="Quattrocento Sans"/>
                <a:cs typeface="Quattrocento Sans"/>
                <a:sym typeface="Quattrocento Sans"/>
              </a:rPr>
              <a:t>Accepter beslutningen</a:t>
            </a:r>
            <a:endParaRPr sz="1800" b="1" dirty="0">
              <a:latin typeface="Quattrocento Sans" panose="020B0502050000020003" pitchFamily="34" charset="0"/>
            </a:endParaRPr>
          </a:p>
          <a:p>
            <a:pPr marL="285750" marR="0" lvl="0" indent="-28575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lang="da-DK" sz="1800" b="1" dirty="0">
                <a:solidFill>
                  <a:schemeClr val="accent1"/>
                </a:solidFill>
                <a:latin typeface="Quattrocento Sans" panose="020B0502050000020003" pitchFamily="34" charset="0"/>
                <a:ea typeface="Quattrocento Sans"/>
                <a:cs typeface="Quattrocento Sans"/>
                <a:sym typeface="Quattrocento Sans"/>
              </a:rPr>
              <a:t>Visualiser samtalen</a:t>
            </a:r>
            <a:endParaRPr sz="1800" b="1" dirty="0">
              <a:latin typeface="Quattrocento Sans" panose="020B0502050000020003" pitchFamily="34" charset="0"/>
            </a:endParaRPr>
          </a:p>
          <a:p>
            <a:pPr marL="285750" marR="0" lvl="0" indent="-28575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lang="da-DK" sz="1800" b="1" dirty="0">
                <a:solidFill>
                  <a:schemeClr val="accent1"/>
                </a:solidFill>
                <a:latin typeface="Quattrocento Sans" panose="020B0502050000020003" pitchFamily="34" charset="0"/>
                <a:ea typeface="Quattrocento Sans"/>
                <a:cs typeface="Quattrocento Sans"/>
                <a:sym typeface="Quattrocento Sans"/>
              </a:rPr>
              <a:t>Nervøsitet er OK</a:t>
            </a:r>
            <a:endParaRPr sz="1800" b="1" dirty="0">
              <a:latin typeface="Quattrocento Sans" panose="020B0502050000020003" pitchFamily="34" charset="0"/>
            </a:endParaRPr>
          </a:p>
          <a:p>
            <a:pPr marL="285750" marR="0" lvl="0" indent="-28575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lang="da-DK" sz="1800" b="1" dirty="0">
                <a:solidFill>
                  <a:schemeClr val="accent1"/>
                </a:solidFill>
                <a:latin typeface="Quattrocento Sans" panose="020B0502050000020003" pitchFamily="34" charset="0"/>
                <a:ea typeface="Quattrocento Sans"/>
                <a:cs typeface="Quattrocento Sans"/>
                <a:sym typeface="Quattrocento Sans"/>
              </a:rPr>
              <a:t>Træk vejret</a:t>
            </a:r>
            <a:endParaRPr sz="1800" b="1" dirty="0">
              <a:latin typeface="Quattrocento Sans" panose="020B0502050000020003" pitchFamily="34" charset="0"/>
            </a:endParaRPr>
          </a:p>
          <a:p>
            <a:pPr marL="285750" marR="0" lvl="0" indent="-1206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None/>
            </a:pPr>
            <a:endParaRPr sz="2600" dirty="0">
              <a:solidFill>
                <a:schemeClr val="accen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marR="0" lvl="0" indent="-1206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None/>
            </a:pPr>
            <a:endParaRPr sz="2600" dirty="0">
              <a:solidFill>
                <a:schemeClr val="accen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chemeClr val="accen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3" name="Billede 2" descr="Et billede, der indeholder tegning, skitse, Grafik, kunst&#10;&#10;AI-genereret indhold kan være ukorrekt.">
            <a:extLst>
              <a:ext uri="{FF2B5EF4-FFF2-40B4-BE49-F238E27FC236}">
                <a16:creationId xmlns:a16="http://schemas.microsoft.com/office/drawing/2014/main" id="{8F0165AB-DDC8-6A28-5105-F5272ACFC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202977" y="1339817"/>
            <a:ext cx="14957954" cy="5696304"/>
          </a:xfrm>
          <a:prstGeom prst="rect">
            <a:avLst/>
          </a:prstGeom>
        </p:spPr>
      </p:pic>
      <p:sp>
        <p:nvSpPr>
          <p:cNvPr id="271" name="Google Shape;271;p7"/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MAKIO.DK</a:t>
            </a:r>
            <a:endParaRPr/>
          </a:p>
        </p:txBody>
      </p:sp>
      <p:sp>
        <p:nvSpPr>
          <p:cNvPr id="272" name="Google Shape;272;p7"/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8"/>
          <p:cNvSpPr txBox="1">
            <a:spLocks noGrp="1"/>
          </p:cNvSpPr>
          <p:nvPr>
            <p:ph type="title"/>
          </p:nvPr>
        </p:nvSpPr>
        <p:spPr>
          <a:xfrm>
            <a:off x="360000" y="360000"/>
            <a:ext cx="114732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Quattrocento Sans"/>
              <a:buNone/>
            </a:pPr>
            <a:r>
              <a:rPr lang="da-DK" sz="4000" dirty="0">
                <a:latin typeface="Arial Black" panose="020B0604020202020204" pitchFamily="34" charset="0"/>
                <a:cs typeface="Arial Black" panose="020B0604020202020204" pitchFamily="34" charset="0"/>
              </a:rPr>
              <a:t>Sådan kommer du professionelt fra start</a:t>
            </a:r>
            <a:endParaRPr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78" name="Google Shape;278;p8"/>
          <p:cNvSpPr txBox="1">
            <a:spLocks noGrp="1"/>
          </p:cNvSpPr>
          <p:nvPr>
            <p:ph type="body" idx="2"/>
          </p:nvPr>
        </p:nvSpPr>
        <p:spPr>
          <a:xfrm>
            <a:off x="7012705" y="2515486"/>
            <a:ext cx="4616587" cy="2162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indent="-285750">
              <a:spcBef>
                <a:spcPts val="600"/>
              </a:spcBef>
              <a:buSzPts val="2600"/>
            </a:pPr>
            <a:r>
              <a:rPr lang="da-DK" sz="1800" b="1" dirty="0"/>
              <a:t>Svesken på disken</a:t>
            </a:r>
            <a:endParaRPr sz="1800" b="1" dirty="0"/>
          </a:p>
          <a:p>
            <a:pPr marL="285750" indent="-285750">
              <a:spcBef>
                <a:spcPts val="600"/>
              </a:spcBef>
              <a:buSzPts val="2600"/>
            </a:pPr>
            <a:endParaRPr sz="1800" b="1" dirty="0"/>
          </a:p>
          <a:p>
            <a:pPr marL="285750" indent="-285750">
              <a:spcBef>
                <a:spcPts val="600"/>
              </a:spcBef>
              <a:buSzPts val="2600"/>
            </a:pPr>
            <a:r>
              <a:rPr lang="da-DK" sz="1800" b="1" dirty="0"/>
              <a:t>Røv i bukserne</a:t>
            </a:r>
            <a:endParaRPr sz="1800" b="1" dirty="0"/>
          </a:p>
          <a:p>
            <a:pPr marL="285750" indent="-285750">
              <a:spcBef>
                <a:spcPts val="600"/>
              </a:spcBef>
              <a:buSzPts val="2600"/>
            </a:pPr>
            <a:endParaRPr sz="1800" b="1" dirty="0"/>
          </a:p>
          <a:p>
            <a:pPr marL="285750" indent="-285750">
              <a:spcBef>
                <a:spcPts val="600"/>
              </a:spcBef>
              <a:buSzPts val="2600"/>
            </a:pPr>
            <a:r>
              <a:rPr lang="da-DK" sz="1800" b="1" dirty="0"/>
              <a:t>Kort, præcist og respektfuldt</a:t>
            </a:r>
            <a:endParaRPr sz="1800" b="1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None/>
            </a:pPr>
            <a:endParaRPr sz="2600" dirty="0"/>
          </a:p>
        </p:txBody>
      </p:sp>
      <p:sp>
        <p:nvSpPr>
          <p:cNvPr id="280" name="Google Shape;280;p8"/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MAKIO.DK</a:t>
            </a:r>
            <a:endParaRPr/>
          </a:p>
        </p:txBody>
      </p:sp>
      <p:sp>
        <p:nvSpPr>
          <p:cNvPr id="281" name="Google Shape;281;p8"/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13</a:t>
            </a:fld>
            <a:endParaRPr/>
          </a:p>
        </p:txBody>
      </p:sp>
      <p:pic>
        <p:nvPicPr>
          <p:cNvPr id="5" name="Billede 4" descr="Et billede, der indeholder logo, skærmbillede, Grafik, symbol&#10;&#10;AI-genereret indhold kan være ukorrekt.">
            <a:extLst>
              <a:ext uri="{FF2B5EF4-FFF2-40B4-BE49-F238E27FC236}">
                <a16:creationId xmlns:a16="http://schemas.microsoft.com/office/drawing/2014/main" id="{EF490D93-8830-CB25-586A-AE1582681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536" y="2144027"/>
            <a:ext cx="5538607" cy="3585615"/>
          </a:xfrm>
          <a:prstGeom prst="rect">
            <a:avLst/>
          </a:prstGeom>
        </p:spPr>
      </p:pic>
      <p:sp>
        <p:nvSpPr>
          <p:cNvPr id="284" name="Google Shape;284;p8"/>
          <p:cNvSpPr txBox="1"/>
          <p:nvPr/>
        </p:nvSpPr>
        <p:spPr>
          <a:xfrm>
            <a:off x="1336670" y="2876613"/>
            <a:ext cx="4570338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200" b="1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”Vi sidder her, fordi jeg har valgt at opsige dig!”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0"/>
          </a:schemeClr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9"/>
          <p:cNvSpPr txBox="1">
            <a:spLocks noGrp="1"/>
          </p:cNvSpPr>
          <p:nvPr>
            <p:ph type="title"/>
          </p:nvPr>
        </p:nvSpPr>
        <p:spPr>
          <a:xfrm>
            <a:off x="360000" y="360000"/>
            <a:ext cx="114732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Quattrocento Sans"/>
              <a:buNone/>
            </a:pPr>
            <a:r>
              <a:rPr lang="da-DK" sz="4000" dirty="0">
                <a:solidFill>
                  <a:schemeClr val="accent5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Samtalens 5 punkter</a:t>
            </a:r>
            <a:endParaRPr dirty="0">
              <a:solidFill>
                <a:schemeClr val="accent5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90" name="Google Shape;290;p9"/>
          <p:cNvSpPr txBox="1">
            <a:spLocks noGrp="1"/>
          </p:cNvSpPr>
          <p:nvPr>
            <p:ph type="body" idx="2"/>
          </p:nvPr>
        </p:nvSpPr>
        <p:spPr>
          <a:xfrm>
            <a:off x="358775" y="1592263"/>
            <a:ext cx="4255634" cy="331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514350" lvl="0" indent="-5143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Quattrocento Sans"/>
              <a:buAutoNum type="arabicPeriod"/>
            </a:pPr>
            <a:r>
              <a:rPr lang="da-DK" sz="1800" b="1" dirty="0"/>
              <a:t>Hvorfor er vi her?</a:t>
            </a:r>
            <a:endParaRPr sz="1800" b="1" dirty="0"/>
          </a:p>
          <a:p>
            <a:pPr marL="514350" lvl="0" indent="-51435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Quattrocento Sans"/>
              <a:buAutoNum type="arabicPeriod"/>
            </a:pPr>
            <a:r>
              <a:rPr lang="da-DK" sz="1800" b="1" dirty="0"/>
              <a:t>Lyt</a:t>
            </a:r>
            <a:endParaRPr sz="1800" b="1" dirty="0"/>
          </a:p>
          <a:p>
            <a:pPr marL="514350" lvl="0" indent="-51435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Quattrocento Sans"/>
              <a:buAutoNum type="arabicPeriod"/>
            </a:pPr>
            <a:r>
              <a:rPr lang="da-DK" sz="1800" b="1" dirty="0"/>
              <a:t>Gentag eventuelt årsagerne</a:t>
            </a:r>
            <a:endParaRPr sz="1800" b="1" dirty="0"/>
          </a:p>
          <a:p>
            <a:pPr marL="514350" lvl="0" indent="-51435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Quattrocento Sans"/>
              <a:buAutoNum type="arabicPeriod"/>
            </a:pPr>
            <a:r>
              <a:rPr lang="da-DK" sz="1800" b="1" dirty="0"/>
              <a:t>Fortæl om fratrædelsesvilkår</a:t>
            </a:r>
            <a:endParaRPr sz="1800" b="1" dirty="0"/>
          </a:p>
          <a:p>
            <a:pPr marL="514350" lvl="0" indent="-51435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Quattrocento Sans"/>
              <a:buAutoNum type="arabicPeriod"/>
            </a:pPr>
            <a:r>
              <a:rPr lang="da-DK" sz="1800" b="1" dirty="0"/>
              <a:t>Aftal tid til opfølgning</a:t>
            </a:r>
            <a:endParaRPr sz="1800" b="1" dirty="0"/>
          </a:p>
        </p:txBody>
      </p:sp>
      <p:sp>
        <p:nvSpPr>
          <p:cNvPr id="292" name="Google Shape;292;p9"/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MAKIO.DK</a:t>
            </a:r>
            <a:endParaRPr/>
          </a:p>
        </p:txBody>
      </p:sp>
      <p:sp>
        <p:nvSpPr>
          <p:cNvPr id="293" name="Google Shape;293;p9"/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14</a:t>
            </a:fld>
            <a:endParaRPr/>
          </a:p>
        </p:txBody>
      </p:sp>
      <p:pic>
        <p:nvPicPr>
          <p:cNvPr id="5" name="Billede 4" descr="Et billede, der indeholder plante&#10;&#10;AI-genereret indhold kan være ukorrekt.">
            <a:extLst>
              <a:ext uri="{FF2B5EF4-FFF2-40B4-BE49-F238E27FC236}">
                <a16:creationId xmlns:a16="http://schemas.microsoft.com/office/drawing/2014/main" id="{A4D0D6B8-22BC-64A1-EE01-1B01AFBFFC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3600" y="2071043"/>
            <a:ext cx="10319929" cy="398475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0"/>
          <p:cNvSpPr txBox="1"/>
          <p:nvPr/>
        </p:nvSpPr>
        <p:spPr>
          <a:xfrm>
            <a:off x="7352368" y="1342776"/>
            <a:ext cx="4166106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lang="da-DK" sz="1800" b="1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Brug max 15 min. – bevar fokus</a:t>
            </a:r>
            <a:endParaRPr sz="1800" b="1" dirty="0"/>
          </a:p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lang="da-DK" sz="1800" b="1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Lige på – hurtig og klar besked</a:t>
            </a:r>
            <a:endParaRPr sz="1800" b="1" dirty="0"/>
          </a:p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lang="da-DK" sz="1800" b="1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Hold øjenkontakt</a:t>
            </a:r>
            <a:endParaRPr sz="1800" b="1" dirty="0"/>
          </a:p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lang="da-DK" sz="1800" b="1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Vis tillid, omsorg og forståelse</a:t>
            </a:r>
            <a:endParaRPr sz="1800" b="1" dirty="0"/>
          </a:p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lang="da-DK" sz="1800" b="1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Vær loyal omkring beslutningen  </a:t>
            </a:r>
            <a:endParaRPr sz="1800" b="1" dirty="0"/>
          </a:p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lang="da-DK" sz="1800" b="1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Vær professionel og stå fast</a:t>
            </a:r>
            <a:endParaRPr sz="1800" b="1" dirty="0"/>
          </a:p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lang="da-DK" sz="1800" b="1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Giv plads til reaktion</a:t>
            </a:r>
            <a:endParaRPr sz="1800" b="1" dirty="0"/>
          </a:p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lang="da-DK" sz="1800" b="1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Aftal at følge op om et par dage</a:t>
            </a:r>
            <a:endParaRPr sz="2000" dirty="0">
              <a:solidFill>
                <a:srgbClr val="3040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0"/>
          <p:cNvSpPr txBox="1">
            <a:spLocks noGrp="1"/>
          </p:cNvSpPr>
          <p:nvPr>
            <p:ph type="title"/>
          </p:nvPr>
        </p:nvSpPr>
        <p:spPr>
          <a:xfrm>
            <a:off x="360000" y="360000"/>
            <a:ext cx="114732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Quattrocento Sans"/>
              <a:buNone/>
            </a:pPr>
            <a:r>
              <a:rPr lang="da-DK" sz="4000" dirty="0">
                <a:solidFill>
                  <a:srgbClr val="00806E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Din lederrolle under samtalen</a:t>
            </a:r>
            <a:endParaRPr dirty="0">
              <a:solidFill>
                <a:srgbClr val="00806E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3" name="Billede 2" descr="Et billede, der indeholder Grafik&#10;&#10;AI-genereret indhold kan være ukorrekt.">
            <a:extLst>
              <a:ext uri="{FF2B5EF4-FFF2-40B4-BE49-F238E27FC236}">
                <a16:creationId xmlns:a16="http://schemas.microsoft.com/office/drawing/2014/main" id="{FB481FA4-1CFF-EFD0-7698-43FCE54FDD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704" r="23775"/>
          <a:stretch>
            <a:fillRect/>
          </a:stretch>
        </p:blipFill>
        <p:spPr>
          <a:xfrm>
            <a:off x="0" y="2403565"/>
            <a:ext cx="6888268" cy="3230880"/>
          </a:xfrm>
          <a:prstGeom prst="rect">
            <a:avLst/>
          </a:prstGeom>
        </p:spPr>
      </p:pic>
      <p:sp>
        <p:nvSpPr>
          <p:cNvPr id="4" name="Google Shape;222;p3">
            <a:extLst>
              <a:ext uri="{FF2B5EF4-FFF2-40B4-BE49-F238E27FC236}">
                <a16:creationId xmlns:a16="http://schemas.microsoft.com/office/drawing/2014/main" id="{BF4CFDAE-1A06-67A7-68BE-9B114C22D71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MAKIO.DK</a:t>
            </a:r>
            <a:endParaRPr/>
          </a:p>
        </p:txBody>
      </p:sp>
      <p:sp>
        <p:nvSpPr>
          <p:cNvPr id="5" name="Google Shape;223;p3">
            <a:extLst>
              <a:ext uri="{FF2B5EF4-FFF2-40B4-BE49-F238E27FC236}">
                <a16:creationId xmlns:a16="http://schemas.microsoft.com/office/drawing/2014/main" id="{9D2528B6-8CEB-6BEF-4615-55C163488DA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1"/>
          <p:cNvSpPr txBox="1"/>
          <p:nvPr/>
        </p:nvSpPr>
        <p:spPr>
          <a:xfrm>
            <a:off x="3327851" y="2595257"/>
            <a:ext cx="3300142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lang="da-DK" sz="1800" b="1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Small talk</a:t>
            </a:r>
            <a:endParaRPr sz="1800" b="1" dirty="0"/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lang="da-DK" sz="1800" b="1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Utydelig tale </a:t>
            </a:r>
            <a:endParaRPr sz="1800" b="1" dirty="0"/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lang="da-DK" sz="1800" b="1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Diskussioner</a:t>
            </a:r>
            <a:endParaRPr sz="1800" b="1" dirty="0"/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lang="da-DK" sz="1800" b="1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Egne følelser og holdninger </a:t>
            </a:r>
            <a:endParaRPr sz="1800" b="1" dirty="0"/>
          </a:p>
        </p:txBody>
      </p:sp>
      <p:sp>
        <p:nvSpPr>
          <p:cNvPr id="307" name="Google Shape;307;p11"/>
          <p:cNvSpPr txBox="1">
            <a:spLocks noGrp="1"/>
          </p:cNvSpPr>
          <p:nvPr>
            <p:ph type="title"/>
          </p:nvPr>
        </p:nvSpPr>
        <p:spPr>
          <a:xfrm>
            <a:off x="360000" y="360000"/>
            <a:ext cx="8526825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Quattrocento Sans"/>
              <a:buNone/>
            </a:pPr>
            <a:r>
              <a:rPr lang="da-DK" sz="4000" dirty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Din lederrolle under samtalen</a:t>
            </a:r>
            <a:endParaRPr dirty="0">
              <a:solidFill>
                <a:schemeClr val="accent3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08" name="Google Shape;308;p11"/>
          <p:cNvSpPr/>
          <p:nvPr/>
        </p:nvSpPr>
        <p:spPr>
          <a:xfrm>
            <a:off x="110899" y="2212695"/>
            <a:ext cx="3275975" cy="3073408"/>
          </a:xfrm>
          <a:prstGeom prst="mathDivide">
            <a:avLst>
              <a:gd name="adj1" fmla="val 23520"/>
              <a:gd name="adj2" fmla="val 5880"/>
              <a:gd name="adj3" fmla="val 11760"/>
            </a:avLst>
          </a:prstGeom>
          <a:solidFill>
            <a:schemeClr val="accent3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0" dirty="0">
              <a:solidFill>
                <a:schemeClr val="accent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09" name="Google Shape;309;p11"/>
          <p:cNvSpPr/>
          <p:nvPr/>
        </p:nvSpPr>
        <p:spPr>
          <a:xfrm rot="527802">
            <a:off x="8916953" y="1784064"/>
            <a:ext cx="2700669" cy="1820962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200" b="1" dirty="0">
                <a:solidFill>
                  <a:schemeClr val="dk2"/>
                </a:solidFill>
                <a:latin typeface="Quattrocento Sans" panose="020B0502050000020003" pitchFamily="34" charset="0"/>
                <a:ea typeface="Quattrocento Sans"/>
                <a:cs typeface="Quattrocento Sans"/>
                <a:sym typeface="Quattrocento Sans"/>
              </a:rPr>
              <a:t>”Du kan måske komme tilbage…”</a:t>
            </a:r>
            <a:endParaRPr sz="2200" dirty="0">
              <a:solidFill>
                <a:schemeClr val="lt1"/>
              </a:solidFill>
              <a:latin typeface="Quattrocento Sans" panose="020B0502050000020003" pitchFamily="34" charset="0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10" name="Google Shape;310;p11"/>
          <p:cNvSpPr/>
          <p:nvPr/>
        </p:nvSpPr>
        <p:spPr>
          <a:xfrm rot="-473854">
            <a:off x="6496327" y="2315985"/>
            <a:ext cx="2203065" cy="1691137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5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200" b="1" dirty="0">
                <a:solidFill>
                  <a:srgbClr val="00806E"/>
                </a:solidFill>
                <a:latin typeface="Quattrocento Sans" panose="020B0502050000020003" pitchFamily="34" charset="0"/>
                <a:ea typeface="Quattrocento Sans"/>
                <a:cs typeface="Quattrocento Sans"/>
                <a:sym typeface="Quattrocento Sans"/>
              </a:rPr>
              <a:t>”Det her er også svært for mig”</a:t>
            </a:r>
            <a:endParaRPr sz="2200" dirty="0">
              <a:solidFill>
                <a:srgbClr val="00806E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11" name="Google Shape;311;p11"/>
          <p:cNvSpPr/>
          <p:nvPr/>
        </p:nvSpPr>
        <p:spPr>
          <a:xfrm rot="-966233">
            <a:off x="7646061" y="4074248"/>
            <a:ext cx="2928721" cy="1446664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6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200" b="1" dirty="0">
                <a:solidFill>
                  <a:schemeClr val="bg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”Det er ikke min beslutning”</a:t>
            </a:r>
            <a:endParaRPr sz="2200" dirty="0">
              <a:solidFill>
                <a:schemeClr val="bg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" name="Google Shape;222;p3">
            <a:extLst>
              <a:ext uri="{FF2B5EF4-FFF2-40B4-BE49-F238E27FC236}">
                <a16:creationId xmlns:a16="http://schemas.microsoft.com/office/drawing/2014/main" id="{D42C3483-88B7-EB46-1733-14F7B386786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MAKIO.DK</a:t>
            </a:r>
            <a:endParaRPr/>
          </a:p>
        </p:txBody>
      </p:sp>
      <p:sp>
        <p:nvSpPr>
          <p:cNvPr id="3" name="Google Shape;223;p3">
            <a:extLst>
              <a:ext uri="{FF2B5EF4-FFF2-40B4-BE49-F238E27FC236}">
                <a16:creationId xmlns:a16="http://schemas.microsoft.com/office/drawing/2014/main" id="{AED38F82-1FAC-93A8-1E23-EDDCF27A0B0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2"/>
          <p:cNvSpPr txBox="1"/>
          <p:nvPr/>
        </p:nvSpPr>
        <p:spPr>
          <a:xfrm>
            <a:off x="3990818" y="2976431"/>
            <a:ext cx="224726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000">
                <a:solidFill>
                  <a:srgbClr val="D6E0D2"/>
                </a:solidFill>
                <a:latin typeface="Arial"/>
                <a:ea typeface="Arial"/>
                <a:cs typeface="Arial"/>
                <a:sym typeface="Arial"/>
              </a:rPr>
              <a:t>Reaktions-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000">
                <a:solidFill>
                  <a:srgbClr val="D6E0D2"/>
                </a:solidFill>
                <a:latin typeface="Arial"/>
                <a:ea typeface="Arial"/>
                <a:cs typeface="Arial"/>
                <a:sym typeface="Arial"/>
              </a:rPr>
              <a:t>fasen</a:t>
            </a:r>
            <a:endParaRPr/>
          </a:p>
        </p:txBody>
      </p:sp>
      <p:sp>
        <p:nvSpPr>
          <p:cNvPr id="317" name="Google Shape;317;p12"/>
          <p:cNvSpPr/>
          <p:nvPr/>
        </p:nvSpPr>
        <p:spPr>
          <a:xfrm>
            <a:off x="483614" y="2676524"/>
            <a:ext cx="2880000" cy="288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18" name="Google Shape;318;p12"/>
          <p:cNvSpPr txBox="1"/>
          <p:nvPr/>
        </p:nvSpPr>
        <p:spPr>
          <a:xfrm>
            <a:off x="468855" y="2903071"/>
            <a:ext cx="2894759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200" b="1" dirty="0">
                <a:solidFill>
                  <a:schemeClr val="lt2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Chok</a:t>
            </a:r>
            <a:endParaRPr sz="22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22" name="Google Shape;322;p12"/>
          <p:cNvSpPr/>
          <p:nvPr/>
        </p:nvSpPr>
        <p:spPr>
          <a:xfrm>
            <a:off x="3167872" y="2676524"/>
            <a:ext cx="2880000" cy="288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23" name="Google Shape;323;p12"/>
          <p:cNvSpPr txBox="1"/>
          <p:nvPr/>
        </p:nvSpPr>
        <p:spPr>
          <a:xfrm>
            <a:off x="3178237" y="2903071"/>
            <a:ext cx="2869635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200" b="1" dirty="0">
                <a:solidFill>
                  <a:schemeClr val="lt2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Reaktion</a:t>
            </a:r>
            <a:endParaRPr sz="22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24" name="Google Shape;324;p12"/>
          <p:cNvSpPr/>
          <p:nvPr/>
        </p:nvSpPr>
        <p:spPr>
          <a:xfrm>
            <a:off x="5919119" y="2676524"/>
            <a:ext cx="2880000" cy="288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25" name="Google Shape;325;p12"/>
          <p:cNvSpPr txBox="1"/>
          <p:nvPr/>
        </p:nvSpPr>
        <p:spPr>
          <a:xfrm>
            <a:off x="5938499" y="3218088"/>
            <a:ext cx="2860619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200" b="1" dirty="0">
                <a:solidFill>
                  <a:schemeClr val="lt2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Bearbejdning</a:t>
            </a:r>
            <a:endParaRPr sz="22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26" name="Google Shape;326;p12"/>
          <p:cNvSpPr/>
          <p:nvPr/>
        </p:nvSpPr>
        <p:spPr>
          <a:xfrm>
            <a:off x="8666387" y="2676524"/>
            <a:ext cx="2880000" cy="288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27" name="Google Shape;327;p12"/>
          <p:cNvSpPr txBox="1"/>
          <p:nvPr/>
        </p:nvSpPr>
        <p:spPr>
          <a:xfrm>
            <a:off x="8666386" y="3218088"/>
            <a:ext cx="28800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200" b="1" dirty="0">
                <a:solidFill>
                  <a:schemeClr val="lt2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Nyorientering</a:t>
            </a:r>
            <a:endParaRPr sz="2200" b="1" dirty="0">
              <a:solidFill>
                <a:schemeClr val="lt2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  <p:sp>
        <p:nvSpPr>
          <p:cNvPr id="328" name="Google Shape;328;p12"/>
          <p:cNvSpPr txBox="1"/>
          <p:nvPr/>
        </p:nvSpPr>
        <p:spPr>
          <a:xfrm>
            <a:off x="582062" y="3396409"/>
            <a:ext cx="2635737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Lammelse</a:t>
            </a:r>
            <a:endParaRPr sz="1800" dirty="0"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Vrede</a:t>
            </a:r>
            <a:endParaRPr sz="1800" dirty="0"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Gråd</a:t>
            </a:r>
          </a:p>
          <a:p>
            <a:pPr algn="ctr"/>
            <a:r>
              <a:rPr lang="da-DK" sz="1800" dirty="0">
                <a:solidFill>
                  <a:schemeClr val="bg1"/>
                </a:solidFill>
              </a:rPr>
              <a:t>Diskussionslyst</a:t>
            </a:r>
            <a:endParaRPr sz="1800" dirty="0"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Latter</a:t>
            </a:r>
            <a:endParaRPr sz="1800" dirty="0"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Tomhed</a:t>
            </a:r>
            <a:endParaRPr sz="1800" dirty="0">
              <a:solidFill>
                <a:schemeClr val="bg1"/>
              </a:solidFill>
            </a:endParaRPr>
          </a:p>
        </p:txBody>
      </p:sp>
      <p:sp>
        <p:nvSpPr>
          <p:cNvPr id="329" name="Google Shape;329;p12"/>
          <p:cNvSpPr txBox="1"/>
          <p:nvPr/>
        </p:nvSpPr>
        <p:spPr>
          <a:xfrm>
            <a:off x="3178237" y="3302841"/>
            <a:ext cx="2884393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Sorg</a:t>
            </a:r>
            <a:endParaRPr dirty="0"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 Vrede</a:t>
            </a:r>
            <a:endParaRPr dirty="0"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Forvirring</a:t>
            </a:r>
            <a:endParaRPr dirty="0"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Placerining af skyld</a:t>
            </a:r>
            <a:endParaRPr dirty="0"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Mentale udsving</a:t>
            </a:r>
            <a:endParaRPr dirty="0"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Meningsløshed</a:t>
            </a:r>
            <a:endParaRPr dirty="0"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Bitterhed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30" name="Google Shape;330;p12"/>
          <p:cNvSpPr txBox="1"/>
          <p:nvPr/>
        </p:nvSpPr>
        <p:spPr>
          <a:xfrm>
            <a:off x="5938499" y="3691626"/>
            <a:ext cx="2848019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Gradvis accept</a:t>
            </a:r>
            <a:endParaRPr dirty="0"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Voksende følelse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af ansvar for eget liv</a:t>
            </a:r>
            <a:endParaRPr dirty="0"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Begynder at blive konstruktiv</a:t>
            </a:r>
            <a:endParaRPr sz="1800" dirty="0">
              <a:solidFill>
                <a:srgbClr val="D6E0D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2"/>
          <p:cNvSpPr txBox="1"/>
          <p:nvPr/>
        </p:nvSpPr>
        <p:spPr>
          <a:xfrm>
            <a:off x="8681145" y="3691626"/>
            <a:ext cx="2865242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En ny hverdag</a:t>
            </a:r>
          </a:p>
          <a:p>
            <a:pPr algn="ctr"/>
            <a:r>
              <a:rPr lang="da-DK" sz="1800" dirty="0">
                <a:solidFill>
                  <a:schemeClr val="bg1"/>
                </a:solidFill>
              </a:rPr>
              <a:t>Taler om opsigelsen </a:t>
            </a:r>
          </a:p>
          <a:p>
            <a:pPr algn="ctr"/>
            <a:r>
              <a:rPr lang="da-DK" sz="1800" dirty="0">
                <a:solidFill>
                  <a:schemeClr val="bg1"/>
                </a:solidFill>
              </a:rPr>
              <a:t>uden følelsespåvirkning</a:t>
            </a:r>
            <a:endParaRPr sz="1800" dirty="0"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chemeClr val="bg1"/>
                </a:solidFill>
                <a:sym typeface="Arial"/>
              </a:rPr>
              <a:t>Ser muligheder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32" name="Google Shape;332;p12"/>
          <p:cNvSpPr txBox="1"/>
          <p:nvPr/>
        </p:nvSpPr>
        <p:spPr>
          <a:xfrm>
            <a:off x="468855" y="294401"/>
            <a:ext cx="8022962" cy="585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Quattrocento Sans"/>
              <a:buNone/>
            </a:pPr>
            <a:r>
              <a:rPr lang="da-DK" sz="4000" b="1" dirty="0">
                <a:solidFill>
                  <a:schemeClr val="accent1"/>
                </a:solidFill>
                <a:latin typeface="Arial Black" panose="020B0604020202020204" pitchFamily="34" charset="0"/>
                <a:ea typeface="Quattrocento Sans"/>
                <a:cs typeface="Arial Black" panose="020B0604020202020204" pitchFamily="34" charset="0"/>
                <a:sym typeface="Quattrocento Sans"/>
              </a:rPr>
              <a:t>Krisepsykologiens 4 faser</a:t>
            </a:r>
            <a:endParaRPr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19" name="Google Shape;319;p12"/>
          <p:cNvSpPr/>
          <p:nvPr/>
        </p:nvSpPr>
        <p:spPr>
          <a:xfrm>
            <a:off x="2904700" y="3966558"/>
            <a:ext cx="425421" cy="2977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" name="Google Shape;319;p12">
            <a:extLst>
              <a:ext uri="{FF2B5EF4-FFF2-40B4-BE49-F238E27FC236}">
                <a16:creationId xmlns:a16="http://schemas.microsoft.com/office/drawing/2014/main" id="{76967C73-CD03-624F-A459-3642D12B35CA}"/>
              </a:ext>
            </a:extLst>
          </p:cNvPr>
          <p:cNvSpPr/>
          <p:nvPr/>
        </p:nvSpPr>
        <p:spPr>
          <a:xfrm>
            <a:off x="5639023" y="3966558"/>
            <a:ext cx="425421" cy="2977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" name="Google Shape;319;p12">
            <a:extLst>
              <a:ext uri="{FF2B5EF4-FFF2-40B4-BE49-F238E27FC236}">
                <a16:creationId xmlns:a16="http://schemas.microsoft.com/office/drawing/2014/main" id="{260AA262-8BCB-8FC1-9A50-2F5A853D6612}"/>
              </a:ext>
            </a:extLst>
          </p:cNvPr>
          <p:cNvSpPr/>
          <p:nvPr/>
        </p:nvSpPr>
        <p:spPr>
          <a:xfrm>
            <a:off x="8403438" y="3966558"/>
            <a:ext cx="425421" cy="2977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" name="Google Shape;332;p12">
            <a:extLst>
              <a:ext uri="{FF2B5EF4-FFF2-40B4-BE49-F238E27FC236}">
                <a16:creationId xmlns:a16="http://schemas.microsoft.com/office/drawing/2014/main" id="{89C010B8-2886-F8E0-43AE-EA875F799422}"/>
              </a:ext>
            </a:extLst>
          </p:cNvPr>
          <p:cNvSpPr txBox="1"/>
          <p:nvPr/>
        </p:nvSpPr>
        <p:spPr>
          <a:xfrm>
            <a:off x="1684786" y="1941460"/>
            <a:ext cx="375231" cy="527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Quattrocento Sans"/>
              <a:buNone/>
            </a:pPr>
            <a:r>
              <a:rPr lang="da-DK" sz="4000" b="1" dirty="0">
                <a:solidFill>
                  <a:schemeClr val="accent4"/>
                </a:solidFill>
                <a:latin typeface="Arial Black" panose="020B0604020202020204" pitchFamily="34" charset="0"/>
                <a:ea typeface="Quattrocento Sans"/>
                <a:cs typeface="Arial Black" panose="020B0604020202020204" pitchFamily="34" charset="0"/>
                <a:sym typeface="Quattrocento Sans"/>
              </a:rPr>
              <a:t>1</a:t>
            </a:r>
            <a:endParaRPr b="1" dirty="0">
              <a:solidFill>
                <a:schemeClr val="accent4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5" name="Google Shape;332;p12">
            <a:extLst>
              <a:ext uri="{FF2B5EF4-FFF2-40B4-BE49-F238E27FC236}">
                <a16:creationId xmlns:a16="http://schemas.microsoft.com/office/drawing/2014/main" id="{5CCBA84C-653B-2EA0-EFA5-39A4135C694F}"/>
              </a:ext>
            </a:extLst>
          </p:cNvPr>
          <p:cNvSpPr txBox="1"/>
          <p:nvPr/>
        </p:nvSpPr>
        <p:spPr>
          <a:xfrm>
            <a:off x="4427986" y="1941460"/>
            <a:ext cx="375231" cy="527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Quattrocento Sans"/>
              <a:buNone/>
            </a:pPr>
            <a:r>
              <a:rPr lang="da-DK" sz="4000" b="1" dirty="0">
                <a:solidFill>
                  <a:schemeClr val="accent6"/>
                </a:solidFill>
                <a:latin typeface="Arial Black" panose="020B0604020202020204" pitchFamily="34" charset="0"/>
                <a:ea typeface="Quattrocento Sans"/>
                <a:cs typeface="Arial Black" panose="020B0604020202020204" pitchFamily="34" charset="0"/>
                <a:sym typeface="Quattrocento Sans"/>
              </a:rPr>
              <a:t>2</a:t>
            </a:r>
            <a:endParaRPr b="1" dirty="0">
              <a:solidFill>
                <a:schemeClr val="accent6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6" name="Google Shape;332;p12">
            <a:extLst>
              <a:ext uri="{FF2B5EF4-FFF2-40B4-BE49-F238E27FC236}">
                <a16:creationId xmlns:a16="http://schemas.microsoft.com/office/drawing/2014/main" id="{8656586A-09DE-D81A-A40B-103167BC1C0A}"/>
              </a:ext>
            </a:extLst>
          </p:cNvPr>
          <p:cNvSpPr txBox="1"/>
          <p:nvPr/>
        </p:nvSpPr>
        <p:spPr>
          <a:xfrm>
            <a:off x="7180063" y="1941460"/>
            <a:ext cx="375231" cy="527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Quattrocento Sans"/>
              <a:buNone/>
            </a:pPr>
            <a:r>
              <a:rPr lang="da-DK" sz="4000" b="1" dirty="0">
                <a:solidFill>
                  <a:schemeClr val="accent3"/>
                </a:solidFill>
                <a:latin typeface="Arial Black" panose="020B0604020202020204" pitchFamily="34" charset="0"/>
                <a:ea typeface="Quattrocento Sans"/>
                <a:cs typeface="Arial Black" panose="020B0604020202020204" pitchFamily="34" charset="0"/>
                <a:sym typeface="Quattrocento Sans"/>
              </a:rPr>
              <a:t>3</a:t>
            </a:r>
            <a:endParaRPr b="1" dirty="0">
              <a:solidFill>
                <a:schemeClr val="accent3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7" name="Google Shape;332;p12">
            <a:extLst>
              <a:ext uri="{FF2B5EF4-FFF2-40B4-BE49-F238E27FC236}">
                <a16:creationId xmlns:a16="http://schemas.microsoft.com/office/drawing/2014/main" id="{BADF9A08-4F3F-33A3-1AFE-FD673B2094EE}"/>
              </a:ext>
            </a:extLst>
          </p:cNvPr>
          <p:cNvSpPr txBox="1"/>
          <p:nvPr/>
        </p:nvSpPr>
        <p:spPr>
          <a:xfrm>
            <a:off x="9914385" y="1941460"/>
            <a:ext cx="375231" cy="527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Quattrocento Sans"/>
              <a:buNone/>
            </a:pPr>
            <a:r>
              <a:rPr lang="da-DK" sz="4000" b="1" dirty="0">
                <a:solidFill>
                  <a:schemeClr val="accent2"/>
                </a:solidFill>
                <a:latin typeface="Arial Black" panose="020B0604020202020204" pitchFamily="34" charset="0"/>
                <a:ea typeface="Quattrocento Sans"/>
                <a:cs typeface="Arial Black" panose="020B0604020202020204" pitchFamily="34" charset="0"/>
                <a:sym typeface="Quattrocento Sans"/>
              </a:rPr>
              <a:t>4</a:t>
            </a:r>
            <a:endParaRPr b="1" dirty="0">
              <a:solidFill>
                <a:schemeClr val="accent2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8" name="Google Shape;222;p3">
            <a:extLst>
              <a:ext uri="{FF2B5EF4-FFF2-40B4-BE49-F238E27FC236}">
                <a16:creationId xmlns:a16="http://schemas.microsoft.com/office/drawing/2014/main" id="{260735A4-F992-D6B1-6837-EF4ECFFDE4C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MAKIO.DK</a:t>
            </a:r>
            <a:endParaRPr/>
          </a:p>
        </p:txBody>
      </p:sp>
      <p:sp>
        <p:nvSpPr>
          <p:cNvPr id="9" name="Google Shape;223;p3">
            <a:extLst>
              <a:ext uri="{FF2B5EF4-FFF2-40B4-BE49-F238E27FC236}">
                <a16:creationId xmlns:a16="http://schemas.microsoft.com/office/drawing/2014/main" id="{C049500C-030B-1CA7-4429-387BE044FCB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17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3"/>
          <p:cNvSpPr txBox="1"/>
          <p:nvPr/>
        </p:nvSpPr>
        <p:spPr>
          <a:xfrm>
            <a:off x="468855" y="294401"/>
            <a:ext cx="7236962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Quattrocento Sans"/>
              <a:buNone/>
            </a:pPr>
            <a:r>
              <a:rPr lang="da-DK" sz="4000" b="1" dirty="0">
                <a:solidFill>
                  <a:schemeClr val="accent4"/>
                </a:solidFill>
                <a:latin typeface="Arial Black" panose="020B0604020202020204" pitchFamily="34" charset="0"/>
                <a:ea typeface="Quattrocento Sans"/>
                <a:cs typeface="Arial Black" panose="020B0604020202020204" pitchFamily="34" charset="0"/>
                <a:sym typeface="Quattrocento Sans"/>
              </a:rPr>
              <a:t>Reaktionsmønstre</a:t>
            </a:r>
            <a:endParaRPr b="1" dirty="0">
              <a:solidFill>
                <a:schemeClr val="accent4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41" name="Google Shape;341;p13"/>
          <p:cNvSpPr txBox="1"/>
          <p:nvPr/>
        </p:nvSpPr>
        <p:spPr>
          <a:xfrm>
            <a:off x="388956" y="1885567"/>
            <a:ext cx="4446213" cy="2169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b="1" dirty="0">
                <a:solidFill>
                  <a:schemeClr val="lt2"/>
                </a:solidFill>
                <a:latin typeface="Quattrocento Sans" panose="020B0502050000020003" pitchFamily="34" charset="0"/>
                <a:ea typeface="Quattrocento Sans"/>
                <a:cs typeface="Quattrocento Sans"/>
                <a:sym typeface="Quattrocento Sans"/>
              </a:rPr>
              <a:t>Jeg har været loyal … Dette er takken!</a:t>
            </a:r>
            <a:endParaRPr sz="1800" b="1" dirty="0">
              <a:latin typeface="Quattrocento Sans" panose="020B0502050000020003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b="1" dirty="0">
                <a:solidFill>
                  <a:schemeClr val="lt2"/>
                </a:solidFill>
                <a:latin typeface="Quattrocento Sans" panose="020B0502050000020003" pitchFamily="34" charset="0"/>
                <a:ea typeface="Quattrocento Sans"/>
                <a:cs typeface="Quattrocento Sans"/>
                <a:sym typeface="Quattrocento Sans"/>
              </a:rPr>
              <a:t>Det må være en fejl!</a:t>
            </a:r>
            <a:endParaRPr sz="1800" b="1" dirty="0">
              <a:latin typeface="Quattrocento Sans" panose="020B0502050000020003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b="1" dirty="0">
                <a:solidFill>
                  <a:schemeClr val="lt2"/>
                </a:solidFill>
                <a:latin typeface="Quattrocento Sans" panose="020B0502050000020003" pitchFamily="34" charset="0"/>
                <a:ea typeface="Quattrocento Sans"/>
                <a:cs typeface="Quattrocento Sans"/>
                <a:sym typeface="Quattrocento Sans"/>
              </a:rPr>
              <a:t>Jeg vil tale med min fagforening</a:t>
            </a:r>
            <a:endParaRPr sz="1800" b="1" dirty="0">
              <a:latin typeface="Quattrocento Sans" panose="020B0502050000020003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b="1" dirty="0">
                <a:solidFill>
                  <a:schemeClr val="lt2"/>
                </a:solidFill>
                <a:latin typeface="Quattrocento Sans" panose="020B0502050000020003" pitchFamily="34" charset="0"/>
                <a:ea typeface="Quattrocento Sans"/>
                <a:cs typeface="Quattrocento Sans"/>
                <a:sym typeface="Quattrocento Sans"/>
              </a:rPr>
              <a:t>Sig det er løgn, at du sidder og fyrer mig!</a:t>
            </a:r>
            <a:endParaRPr sz="1800" b="1" dirty="0">
              <a:latin typeface="Quattrocento Sans" panose="020B0502050000020003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b="1" dirty="0">
                <a:solidFill>
                  <a:schemeClr val="lt2"/>
                </a:solidFill>
                <a:latin typeface="Quattrocento Sans" panose="020B0502050000020003" pitchFamily="34" charset="0"/>
                <a:ea typeface="Quattrocento Sans"/>
                <a:cs typeface="Quattrocento Sans"/>
                <a:sym typeface="Quattrocento Sans"/>
              </a:rPr>
              <a:t>Er det den virksomhed, jeg gik ind i?</a:t>
            </a:r>
            <a:endParaRPr sz="1800" b="1" dirty="0">
              <a:latin typeface="Quattrocento Sans" panose="020B0502050000020003" pitchFamily="34" charset="0"/>
            </a:endParaRPr>
          </a:p>
        </p:txBody>
      </p:sp>
      <p:sp>
        <p:nvSpPr>
          <p:cNvPr id="342" name="Google Shape;342;p13"/>
          <p:cNvSpPr txBox="1"/>
          <p:nvPr/>
        </p:nvSpPr>
        <p:spPr>
          <a:xfrm>
            <a:off x="6296324" y="685259"/>
            <a:ext cx="5506720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000" b="1" dirty="0">
                <a:solidFill>
                  <a:schemeClr val="lt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Det er det mest åndsvage, jeg har været med til!</a:t>
            </a:r>
            <a:endParaRPr b="1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000" b="1" dirty="0">
                <a:solidFill>
                  <a:schemeClr val="lt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Hvordan skal jeg få det sagt derhjemme?</a:t>
            </a:r>
            <a:endParaRPr b="1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000" b="1" dirty="0">
                <a:solidFill>
                  <a:schemeClr val="lt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Det er også ledelsens skyld …</a:t>
            </a:r>
            <a:endParaRPr b="1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000" b="1" dirty="0">
                <a:solidFill>
                  <a:schemeClr val="lt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Jeg føler mig dårligt behandlet</a:t>
            </a:r>
            <a:endParaRPr b="1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000" b="1" dirty="0">
                <a:solidFill>
                  <a:schemeClr val="lt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Rend mig!</a:t>
            </a:r>
            <a:endParaRPr b="1" dirty="0"/>
          </a:p>
        </p:txBody>
      </p:sp>
      <p:sp>
        <p:nvSpPr>
          <p:cNvPr id="343" name="Google Shape;343;p13"/>
          <p:cNvSpPr txBox="1"/>
          <p:nvPr/>
        </p:nvSpPr>
        <p:spPr>
          <a:xfrm>
            <a:off x="7456263" y="4692034"/>
            <a:ext cx="4242027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000" b="1" dirty="0">
                <a:solidFill>
                  <a:schemeClr val="lt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Lav stemmeføring, enstavelsesord</a:t>
            </a:r>
            <a:endParaRPr sz="2000" b="1" dirty="0">
              <a:solidFill>
                <a:schemeClr val="lt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24573A11-560C-B373-63E3-59292E01A4CD}"/>
              </a:ext>
            </a:extLst>
          </p:cNvPr>
          <p:cNvGrpSpPr/>
          <p:nvPr/>
        </p:nvGrpSpPr>
        <p:grpSpPr>
          <a:xfrm>
            <a:off x="4317664" y="3171694"/>
            <a:ext cx="2894759" cy="2880000"/>
            <a:chOff x="468855" y="2676524"/>
            <a:chExt cx="2894759" cy="2880000"/>
          </a:xfrm>
        </p:grpSpPr>
        <p:sp>
          <p:nvSpPr>
            <p:cNvPr id="2" name="Google Shape;317;p12">
              <a:extLst>
                <a:ext uri="{FF2B5EF4-FFF2-40B4-BE49-F238E27FC236}">
                  <a16:creationId xmlns:a16="http://schemas.microsoft.com/office/drawing/2014/main" id="{C07754C7-6B29-7F51-BA73-0092FF53540D}"/>
                </a:ext>
              </a:extLst>
            </p:cNvPr>
            <p:cNvSpPr/>
            <p:nvPr/>
          </p:nvSpPr>
          <p:spPr>
            <a:xfrm>
              <a:off x="483614" y="2676524"/>
              <a:ext cx="2880000" cy="288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" name="Google Shape;318;p12">
              <a:extLst>
                <a:ext uri="{FF2B5EF4-FFF2-40B4-BE49-F238E27FC236}">
                  <a16:creationId xmlns:a16="http://schemas.microsoft.com/office/drawing/2014/main" id="{F5A19D87-E556-BDDD-D7A2-6E2607DACE55}"/>
                </a:ext>
              </a:extLst>
            </p:cNvPr>
            <p:cNvSpPr txBox="1"/>
            <p:nvPr/>
          </p:nvSpPr>
          <p:spPr>
            <a:xfrm>
              <a:off x="468855" y="2903071"/>
              <a:ext cx="2894759" cy="430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200" b="1" dirty="0">
                  <a:solidFill>
                    <a:schemeClr val="lt2"/>
                  </a:solidFill>
                  <a:latin typeface="Arial Black" panose="020B0604020202020204" pitchFamily="34" charset="0"/>
                  <a:cs typeface="Arial Black" panose="020B0604020202020204" pitchFamily="34" charset="0"/>
                  <a:sym typeface="Arial"/>
                </a:rPr>
                <a:t>Chok</a:t>
              </a:r>
              <a:endParaRPr sz="2200" b="1" dirty="0"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  <p:sp>
          <p:nvSpPr>
            <p:cNvPr id="4" name="Google Shape;328;p12">
              <a:extLst>
                <a:ext uri="{FF2B5EF4-FFF2-40B4-BE49-F238E27FC236}">
                  <a16:creationId xmlns:a16="http://schemas.microsoft.com/office/drawing/2014/main" id="{C8B367E8-D25D-2672-61AC-AB4002C68D40}"/>
                </a:ext>
              </a:extLst>
            </p:cNvPr>
            <p:cNvSpPr txBox="1"/>
            <p:nvPr/>
          </p:nvSpPr>
          <p:spPr>
            <a:xfrm>
              <a:off x="582062" y="3396409"/>
              <a:ext cx="2635737" cy="1754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800" dirty="0">
                  <a:solidFill>
                    <a:schemeClr val="bg1"/>
                  </a:solidFill>
                  <a:sym typeface="Arial"/>
                </a:rPr>
                <a:t>Lammelse</a:t>
              </a:r>
              <a:endParaRPr sz="1800" dirty="0">
                <a:solidFill>
                  <a:schemeClr val="bg1"/>
                </a:solidFill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800" dirty="0">
                  <a:solidFill>
                    <a:schemeClr val="bg1"/>
                  </a:solidFill>
                  <a:sym typeface="Arial"/>
                </a:rPr>
                <a:t>Vrede</a:t>
              </a:r>
              <a:endParaRPr sz="1800" dirty="0">
                <a:solidFill>
                  <a:schemeClr val="bg1"/>
                </a:solidFill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800" dirty="0">
                  <a:solidFill>
                    <a:schemeClr val="bg1"/>
                  </a:solidFill>
                  <a:sym typeface="Arial"/>
                </a:rPr>
                <a:t>Gråd</a:t>
              </a:r>
            </a:p>
            <a:p>
              <a:pPr algn="ctr"/>
              <a:r>
                <a:rPr lang="da-DK" sz="1800" dirty="0">
                  <a:solidFill>
                    <a:schemeClr val="bg1"/>
                  </a:solidFill>
                </a:rPr>
                <a:t>Diskussionslyst</a:t>
              </a:r>
              <a:endParaRPr sz="1800" dirty="0">
                <a:solidFill>
                  <a:schemeClr val="bg1"/>
                </a:solidFill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800" dirty="0">
                  <a:solidFill>
                    <a:schemeClr val="bg1"/>
                  </a:solidFill>
                  <a:sym typeface="Arial"/>
                </a:rPr>
                <a:t>Latter</a:t>
              </a:r>
              <a:endParaRPr sz="1800" dirty="0">
                <a:solidFill>
                  <a:schemeClr val="bg1"/>
                </a:solidFill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800" dirty="0">
                  <a:solidFill>
                    <a:schemeClr val="bg1"/>
                  </a:solidFill>
                  <a:sym typeface="Arial"/>
                </a:rPr>
                <a:t>Tomhed</a:t>
              </a:r>
              <a:endParaRPr sz="1800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Google Shape;222;p3">
            <a:extLst>
              <a:ext uri="{FF2B5EF4-FFF2-40B4-BE49-F238E27FC236}">
                <a16:creationId xmlns:a16="http://schemas.microsoft.com/office/drawing/2014/main" id="{3DBBEEBF-9825-F57E-7BFE-C9ED459152A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MAKIO.DK</a:t>
            </a:r>
            <a:endParaRPr/>
          </a:p>
        </p:txBody>
      </p:sp>
      <p:sp>
        <p:nvSpPr>
          <p:cNvPr id="7" name="Google Shape;223;p3">
            <a:extLst>
              <a:ext uri="{FF2B5EF4-FFF2-40B4-BE49-F238E27FC236}">
                <a16:creationId xmlns:a16="http://schemas.microsoft.com/office/drawing/2014/main" id="{F773718A-7D56-9BA6-7BA2-64CB376D229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4"/>
          <p:cNvSpPr txBox="1"/>
          <p:nvPr/>
        </p:nvSpPr>
        <p:spPr>
          <a:xfrm>
            <a:off x="468855" y="294401"/>
            <a:ext cx="9254265" cy="593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Quattrocento Sans"/>
              <a:buNone/>
            </a:pPr>
            <a:r>
              <a:rPr lang="da-DK" sz="4000" b="1" dirty="0">
                <a:solidFill>
                  <a:srgbClr val="00806E"/>
                </a:solidFill>
                <a:latin typeface="Arial Black" panose="020B0604020202020204" pitchFamily="34" charset="0"/>
                <a:ea typeface="Quattrocento Sans"/>
                <a:cs typeface="Arial Black" panose="020B0604020202020204" pitchFamily="34" charset="0"/>
                <a:sym typeface="Quattrocento Sans"/>
              </a:rPr>
              <a:t>Sådan håndterer du reaktioner</a:t>
            </a:r>
            <a:endParaRPr b="1" dirty="0">
              <a:solidFill>
                <a:srgbClr val="00806E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2" name="Google Shape;352;p14"/>
          <p:cNvSpPr txBox="1"/>
          <p:nvPr/>
        </p:nvSpPr>
        <p:spPr>
          <a:xfrm>
            <a:off x="4634423" y="1917938"/>
            <a:ext cx="6489666" cy="5078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216000" tIns="0" rIns="91425" bIns="45700" anchor="ctr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000" b="1">
                <a:solidFill>
                  <a:schemeClr val="bg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Giv plads til voldsomme reaktioner</a:t>
            </a:r>
            <a:endParaRPr b="1">
              <a:solidFill>
                <a:schemeClr val="bg1"/>
              </a:solidFill>
            </a:endParaRPr>
          </a:p>
        </p:txBody>
      </p:sp>
      <p:sp>
        <p:nvSpPr>
          <p:cNvPr id="353" name="Google Shape;353;p14"/>
          <p:cNvSpPr txBox="1"/>
          <p:nvPr/>
        </p:nvSpPr>
        <p:spPr>
          <a:xfrm>
            <a:off x="4634423" y="2625411"/>
            <a:ext cx="6489666" cy="5078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216000" tIns="0" rIns="91425" bIns="45700" anchor="ctr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000" b="1">
                <a:solidFill>
                  <a:schemeClr val="bg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Vrede er OK – det er ikke personligt</a:t>
            </a:r>
            <a:endParaRPr b="1">
              <a:solidFill>
                <a:schemeClr val="bg1"/>
              </a:solidFill>
            </a:endParaRPr>
          </a:p>
        </p:txBody>
      </p:sp>
      <p:sp>
        <p:nvSpPr>
          <p:cNvPr id="354" name="Google Shape;354;p14"/>
          <p:cNvSpPr txBox="1"/>
          <p:nvPr/>
        </p:nvSpPr>
        <p:spPr>
          <a:xfrm>
            <a:off x="4634423" y="4886424"/>
            <a:ext cx="6489666" cy="5078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216000" tIns="0" rIns="91425" bIns="45700" anchor="ctr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000" b="1">
                <a:solidFill>
                  <a:schemeClr val="bg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Hold fast</a:t>
            </a:r>
            <a:endParaRPr b="1">
              <a:solidFill>
                <a:schemeClr val="bg1"/>
              </a:solidFill>
            </a:endParaRPr>
          </a:p>
        </p:txBody>
      </p:sp>
      <p:sp>
        <p:nvSpPr>
          <p:cNvPr id="355" name="Google Shape;355;p14"/>
          <p:cNvSpPr txBox="1"/>
          <p:nvPr/>
        </p:nvSpPr>
        <p:spPr>
          <a:xfrm>
            <a:off x="4634423" y="3379082"/>
            <a:ext cx="6489666" cy="5078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216000" tIns="0" rIns="91425" bIns="45700" anchor="ctr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000" b="1">
                <a:solidFill>
                  <a:schemeClr val="bg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Stilhed– giv tid til at reagere</a:t>
            </a:r>
            <a:endParaRPr b="1">
              <a:solidFill>
                <a:schemeClr val="bg1"/>
              </a:solidFill>
            </a:endParaRPr>
          </a:p>
        </p:txBody>
      </p:sp>
      <p:sp>
        <p:nvSpPr>
          <p:cNvPr id="356" name="Google Shape;356;p14"/>
          <p:cNvSpPr txBox="1"/>
          <p:nvPr/>
        </p:nvSpPr>
        <p:spPr>
          <a:xfrm>
            <a:off x="4634423" y="4132753"/>
            <a:ext cx="6489666" cy="5078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216000" tIns="0" rIns="91425" bIns="45700" anchor="ctr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000" b="1">
                <a:solidFill>
                  <a:schemeClr val="bg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Hold øjenkontakt</a:t>
            </a:r>
            <a:endParaRPr b="1">
              <a:solidFill>
                <a:schemeClr val="bg1"/>
              </a:solidFill>
            </a:endParaRP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505563D1-227B-9B7E-75F6-E0F3CC2D1239}"/>
              </a:ext>
            </a:extLst>
          </p:cNvPr>
          <p:cNvGrpSpPr/>
          <p:nvPr/>
        </p:nvGrpSpPr>
        <p:grpSpPr>
          <a:xfrm>
            <a:off x="954704" y="2006852"/>
            <a:ext cx="2894759" cy="2880000"/>
            <a:chOff x="468855" y="2676524"/>
            <a:chExt cx="2894759" cy="2880000"/>
          </a:xfrm>
        </p:grpSpPr>
        <p:sp>
          <p:nvSpPr>
            <p:cNvPr id="3" name="Google Shape;317;p12">
              <a:extLst>
                <a:ext uri="{FF2B5EF4-FFF2-40B4-BE49-F238E27FC236}">
                  <a16:creationId xmlns:a16="http://schemas.microsoft.com/office/drawing/2014/main" id="{A26ABD15-00F5-DBD1-1177-0A419A2E6702}"/>
                </a:ext>
              </a:extLst>
            </p:cNvPr>
            <p:cNvSpPr/>
            <p:nvPr/>
          </p:nvSpPr>
          <p:spPr>
            <a:xfrm>
              <a:off x="483614" y="2676524"/>
              <a:ext cx="2880000" cy="288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" name="Google Shape;318;p12">
              <a:extLst>
                <a:ext uri="{FF2B5EF4-FFF2-40B4-BE49-F238E27FC236}">
                  <a16:creationId xmlns:a16="http://schemas.microsoft.com/office/drawing/2014/main" id="{1BB387BE-4B21-3ABC-FAE1-322F94A66D18}"/>
                </a:ext>
              </a:extLst>
            </p:cNvPr>
            <p:cNvSpPr txBox="1"/>
            <p:nvPr/>
          </p:nvSpPr>
          <p:spPr>
            <a:xfrm>
              <a:off x="468855" y="2903071"/>
              <a:ext cx="2894759" cy="430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200" b="1" dirty="0">
                  <a:solidFill>
                    <a:schemeClr val="lt2"/>
                  </a:solidFill>
                  <a:latin typeface="Arial Black" panose="020B0604020202020204" pitchFamily="34" charset="0"/>
                  <a:cs typeface="Arial Black" panose="020B0604020202020204" pitchFamily="34" charset="0"/>
                  <a:sym typeface="Arial"/>
                </a:rPr>
                <a:t>Chok</a:t>
              </a:r>
              <a:endParaRPr sz="2200" b="1" dirty="0"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  <p:sp>
          <p:nvSpPr>
            <p:cNvPr id="5" name="Google Shape;328;p12">
              <a:extLst>
                <a:ext uri="{FF2B5EF4-FFF2-40B4-BE49-F238E27FC236}">
                  <a16:creationId xmlns:a16="http://schemas.microsoft.com/office/drawing/2014/main" id="{7BA6D181-A6AC-5068-954B-AD72E1A84268}"/>
                </a:ext>
              </a:extLst>
            </p:cNvPr>
            <p:cNvSpPr txBox="1"/>
            <p:nvPr/>
          </p:nvSpPr>
          <p:spPr>
            <a:xfrm>
              <a:off x="582062" y="3396409"/>
              <a:ext cx="2635737" cy="1754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800" dirty="0">
                  <a:solidFill>
                    <a:schemeClr val="bg1"/>
                  </a:solidFill>
                  <a:sym typeface="Arial"/>
                </a:rPr>
                <a:t>Lammelse</a:t>
              </a:r>
              <a:endParaRPr sz="1800" dirty="0">
                <a:solidFill>
                  <a:schemeClr val="bg1"/>
                </a:solidFill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800" dirty="0">
                  <a:solidFill>
                    <a:schemeClr val="bg1"/>
                  </a:solidFill>
                  <a:sym typeface="Arial"/>
                </a:rPr>
                <a:t>Vrede</a:t>
              </a:r>
              <a:endParaRPr sz="1800" dirty="0">
                <a:solidFill>
                  <a:schemeClr val="bg1"/>
                </a:solidFill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800" dirty="0">
                  <a:solidFill>
                    <a:schemeClr val="bg1"/>
                  </a:solidFill>
                  <a:sym typeface="Arial"/>
                </a:rPr>
                <a:t>Gråd</a:t>
              </a:r>
            </a:p>
            <a:p>
              <a:pPr algn="ctr"/>
              <a:r>
                <a:rPr lang="da-DK" sz="1800" dirty="0">
                  <a:solidFill>
                    <a:schemeClr val="bg1"/>
                  </a:solidFill>
                </a:rPr>
                <a:t>Diskussionslyst</a:t>
              </a:r>
              <a:endParaRPr sz="1800" dirty="0">
                <a:solidFill>
                  <a:schemeClr val="bg1"/>
                </a:solidFill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800" dirty="0">
                  <a:solidFill>
                    <a:schemeClr val="bg1"/>
                  </a:solidFill>
                  <a:sym typeface="Arial"/>
                </a:rPr>
                <a:t>Latter</a:t>
              </a:r>
              <a:endParaRPr sz="1800" dirty="0">
                <a:solidFill>
                  <a:schemeClr val="bg1"/>
                </a:solidFill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1800" dirty="0">
                  <a:solidFill>
                    <a:schemeClr val="bg1"/>
                  </a:solidFill>
                  <a:sym typeface="Arial"/>
                </a:rPr>
                <a:t>Tomhed</a:t>
              </a:r>
              <a:endParaRPr sz="1800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Google Shape;222;p3">
            <a:extLst>
              <a:ext uri="{FF2B5EF4-FFF2-40B4-BE49-F238E27FC236}">
                <a16:creationId xmlns:a16="http://schemas.microsoft.com/office/drawing/2014/main" id="{74D3F53F-D6DB-9194-15F8-C630DE48F4E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MAKIO.DK</a:t>
            </a:r>
            <a:endParaRPr/>
          </a:p>
        </p:txBody>
      </p:sp>
      <p:sp>
        <p:nvSpPr>
          <p:cNvPr id="8" name="Google Shape;223;p3">
            <a:extLst>
              <a:ext uri="{FF2B5EF4-FFF2-40B4-BE49-F238E27FC236}">
                <a16:creationId xmlns:a16="http://schemas.microsoft.com/office/drawing/2014/main" id="{3B392F59-12A6-F0B9-AFA6-31789D6713D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"/>
          <p:cNvSpPr txBox="1">
            <a:spLocks noGrp="1"/>
          </p:cNvSpPr>
          <p:nvPr>
            <p:ph type="body" idx="1"/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457200" algn="l" rtl="0">
              <a:lnSpc>
                <a:spcPct val="11071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da-DK" dirty="0"/>
              <a:t>Kort om </a:t>
            </a:r>
            <a:r>
              <a:rPr lang="da-DK" dirty="0" err="1"/>
              <a:t>Makio</a:t>
            </a:r>
            <a:endParaRPr dirty="0"/>
          </a:p>
          <a:p>
            <a:pPr marL="457200" lvl="0" indent="-457200" algn="l" rtl="0">
              <a:lnSpc>
                <a:spcPct val="110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da-DK" dirty="0"/>
              <a:t>Din rolle som leder – sådan forbereder du dig</a:t>
            </a:r>
            <a:endParaRPr dirty="0"/>
          </a:p>
          <a:p>
            <a:pPr marL="457200" lvl="0" indent="-457200" algn="l" rtl="0">
              <a:lnSpc>
                <a:spcPct val="110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da-DK" dirty="0"/>
              <a:t>Hvad psykologien siger </a:t>
            </a:r>
            <a:endParaRPr dirty="0"/>
          </a:p>
          <a:p>
            <a:pPr marL="457200" lvl="0" indent="-457200" algn="l" rtl="0">
              <a:lnSpc>
                <a:spcPct val="110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da-DK" dirty="0"/>
              <a:t>10 spørgsmål du skal kende svaret på</a:t>
            </a:r>
            <a:endParaRPr dirty="0"/>
          </a:p>
          <a:p>
            <a:pPr marL="457200" lvl="0" indent="-457200" algn="l" rtl="0">
              <a:lnSpc>
                <a:spcPct val="110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da-DK" dirty="0"/>
              <a:t>Hvorfor er elefanten vigtig?</a:t>
            </a:r>
            <a:endParaRPr dirty="0"/>
          </a:p>
        </p:txBody>
      </p:sp>
      <p:pic>
        <p:nvPicPr>
          <p:cNvPr id="6" name="Billede 5" descr="Et billede, der indeholder skitse, design&#10;&#10;AI-genereret indhold kan være ukorrekt.">
            <a:extLst>
              <a:ext uri="{FF2B5EF4-FFF2-40B4-BE49-F238E27FC236}">
                <a16:creationId xmlns:a16="http://schemas.microsoft.com/office/drawing/2014/main" id="{D566A6CD-D169-5AFA-D90E-A897F129B1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987657"/>
            <a:ext cx="10457707" cy="2599302"/>
          </a:xfrm>
          <a:prstGeom prst="rect">
            <a:avLst/>
          </a:prstGeom>
        </p:spPr>
      </p:pic>
      <p:sp>
        <p:nvSpPr>
          <p:cNvPr id="4" name="Google Shape;212;p2">
            <a:extLst>
              <a:ext uri="{FF2B5EF4-FFF2-40B4-BE49-F238E27FC236}">
                <a16:creationId xmlns:a16="http://schemas.microsoft.com/office/drawing/2014/main" id="{8157D278-44B7-47C7-D134-C0E43B47C539}"/>
              </a:ext>
            </a:extLst>
          </p:cNvPr>
          <p:cNvSpPr txBox="1">
            <a:spLocks/>
          </p:cNvSpPr>
          <p:nvPr/>
        </p:nvSpPr>
        <p:spPr>
          <a:xfrm>
            <a:off x="587966" y="2987657"/>
            <a:ext cx="8528050" cy="2355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lnSpc>
                <a:spcPct val="110714"/>
              </a:lnSpc>
              <a:buClr>
                <a:schemeClr val="lt1"/>
              </a:buClr>
              <a:buSzPts val="2800"/>
              <a:buFont typeface="Arial"/>
              <a:buChar char="•"/>
            </a:pPr>
            <a:r>
              <a:rPr lang="da-DK" sz="2200" b="1" dirty="0">
                <a:solidFill>
                  <a:schemeClr val="bg1"/>
                </a:solidFill>
                <a:latin typeface="Quattrocento Sans" panose="020B0502050000020003" pitchFamily="34" charset="0"/>
              </a:rPr>
              <a:t>Kort om </a:t>
            </a:r>
            <a:r>
              <a:rPr lang="da-DK" sz="2200" b="1" dirty="0" err="1">
                <a:solidFill>
                  <a:schemeClr val="bg1"/>
                </a:solidFill>
                <a:latin typeface="Quattrocento Sans" panose="020B0502050000020003" pitchFamily="34" charset="0"/>
              </a:rPr>
              <a:t>Makio</a:t>
            </a:r>
            <a:endParaRPr lang="da-DK" sz="2200" b="1" dirty="0">
              <a:solidFill>
                <a:schemeClr val="bg1"/>
              </a:solidFill>
              <a:latin typeface="Quattrocento Sans" panose="020B0502050000020003" pitchFamily="34" charset="0"/>
            </a:endParaRPr>
          </a:p>
          <a:p>
            <a:pPr marL="457200" indent="-457200">
              <a:lnSpc>
                <a:spcPct val="110714"/>
              </a:lnSpc>
              <a:spcBef>
                <a:spcPts val="600"/>
              </a:spcBef>
              <a:buClr>
                <a:schemeClr val="lt1"/>
              </a:buClr>
              <a:buSzPts val="2800"/>
              <a:buFont typeface="Arial"/>
              <a:buChar char="•"/>
            </a:pPr>
            <a:r>
              <a:rPr lang="da-DK" sz="2200" b="1" dirty="0">
                <a:solidFill>
                  <a:schemeClr val="bg1"/>
                </a:solidFill>
                <a:latin typeface="Quattrocento Sans" panose="020B0502050000020003" pitchFamily="34" charset="0"/>
              </a:rPr>
              <a:t>Din rolle som leder – sådan forbereder du dig</a:t>
            </a:r>
          </a:p>
          <a:p>
            <a:pPr marL="457200" indent="-457200">
              <a:lnSpc>
                <a:spcPct val="110714"/>
              </a:lnSpc>
              <a:spcBef>
                <a:spcPts val="600"/>
              </a:spcBef>
              <a:buClr>
                <a:schemeClr val="lt1"/>
              </a:buClr>
              <a:buSzPts val="2800"/>
              <a:buFont typeface="Arial"/>
              <a:buChar char="•"/>
            </a:pPr>
            <a:r>
              <a:rPr lang="da-DK" sz="2200" b="1" dirty="0">
                <a:solidFill>
                  <a:schemeClr val="bg1"/>
                </a:solidFill>
                <a:latin typeface="Quattrocento Sans" panose="020B0502050000020003" pitchFamily="34" charset="0"/>
              </a:rPr>
              <a:t>Hvad psykologien siger </a:t>
            </a:r>
          </a:p>
          <a:p>
            <a:pPr marL="457200" indent="-457200">
              <a:lnSpc>
                <a:spcPct val="110714"/>
              </a:lnSpc>
              <a:spcBef>
                <a:spcPts val="600"/>
              </a:spcBef>
              <a:buClr>
                <a:schemeClr val="lt1"/>
              </a:buClr>
              <a:buSzPts val="2800"/>
              <a:buFont typeface="Arial"/>
              <a:buChar char="•"/>
            </a:pPr>
            <a:r>
              <a:rPr lang="da-DK" sz="2200" b="1" dirty="0">
                <a:solidFill>
                  <a:schemeClr val="bg1"/>
                </a:solidFill>
                <a:latin typeface="Quattrocento Sans" panose="020B0502050000020003" pitchFamily="34" charset="0"/>
              </a:rPr>
              <a:t>10 spørgsmål du skal kende svaret på</a:t>
            </a:r>
          </a:p>
          <a:p>
            <a:pPr marL="457200" indent="-457200">
              <a:lnSpc>
                <a:spcPct val="110714"/>
              </a:lnSpc>
              <a:spcBef>
                <a:spcPts val="600"/>
              </a:spcBef>
              <a:buClr>
                <a:schemeClr val="lt1"/>
              </a:buClr>
              <a:buSzPts val="2800"/>
              <a:buFont typeface="Arial"/>
              <a:buChar char="•"/>
            </a:pPr>
            <a:r>
              <a:rPr lang="da-DK" sz="2200" b="1" dirty="0">
                <a:solidFill>
                  <a:schemeClr val="bg1"/>
                </a:solidFill>
                <a:latin typeface="Quattrocento Sans" panose="020B0502050000020003" pitchFamily="34" charset="0"/>
              </a:rPr>
              <a:t>Hvorfor er elefanten vigtig?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9657852-EFB6-55BE-A127-7DBE8AE8C1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965" y="475988"/>
            <a:ext cx="7343408" cy="3483173"/>
          </a:xfrm>
        </p:spPr>
        <p:txBody>
          <a:bodyPr/>
          <a:lstStyle/>
          <a:p>
            <a:r>
              <a:rPr lang="da-DK" dirty="0"/>
              <a:t>Det vi taler om i dag</a:t>
            </a:r>
            <a:br>
              <a:rPr lang="da-DK" dirty="0"/>
            </a:br>
            <a:endParaRPr lang="da-DK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5"/>
          <p:cNvSpPr txBox="1">
            <a:spLocks noGrp="1"/>
          </p:cNvSpPr>
          <p:nvPr>
            <p:ph type="title"/>
          </p:nvPr>
        </p:nvSpPr>
        <p:spPr>
          <a:xfrm>
            <a:off x="339754" y="381238"/>
            <a:ext cx="11569600" cy="709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ctr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Quattrocento Sans"/>
              <a:buNone/>
            </a:pPr>
            <a:r>
              <a:rPr lang="da-DK" sz="4000" dirty="0">
                <a:latin typeface="Arial Black" panose="020B0604020202020204" pitchFamily="34" charset="0"/>
                <a:cs typeface="Arial Black" panose="020B0604020202020204" pitchFamily="34" charset="0"/>
              </a:rPr>
              <a:t>10 spørgsmål du skal kende svaret på</a:t>
            </a:r>
            <a:endParaRPr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5" name="Billede 4" descr="Et billede, der indeholder cirkel&#10;&#10;AI-genereret indhold kan være ukorrekt.">
            <a:extLst>
              <a:ext uri="{FF2B5EF4-FFF2-40B4-BE49-F238E27FC236}">
                <a16:creationId xmlns:a16="http://schemas.microsoft.com/office/drawing/2014/main" id="{920731E9-99B2-3503-9785-449A84296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902" y="3383794"/>
            <a:ext cx="1788217" cy="1862554"/>
          </a:xfrm>
          <a:prstGeom prst="rect">
            <a:avLst/>
          </a:prstGeom>
        </p:spPr>
      </p:pic>
      <p:pic>
        <p:nvPicPr>
          <p:cNvPr id="7" name="Billede 6" descr="Et billede, der indeholder cirkel, hjerte, Grafik, kreativitet&#10;&#10;AI-genereret indhold kan være ukorrekt.">
            <a:extLst>
              <a:ext uri="{FF2B5EF4-FFF2-40B4-BE49-F238E27FC236}">
                <a16:creationId xmlns:a16="http://schemas.microsoft.com/office/drawing/2014/main" id="{7B50FEC9-293F-4B55-E9F1-2117A3517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4035" y="4235887"/>
            <a:ext cx="1779368" cy="1853337"/>
          </a:xfrm>
          <a:prstGeom prst="rect">
            <a:avLst/>
          </a:prstGeom>
        </p:spPr>
      </p:pic>
      <p:pic>
        <p:nvPicPr>
          <p:cNvPr id="9" name="Billede 8" descr="Et billede, der indeholder Grafik, kunst&#10;&#10;AI-genereret indhold kan være ukorrekt.">
            <a:extLst>
              <a:ext uri="{FF2B5EF4-FFF2-40B4-BE49-F238E27FC236}">
                <a16:creationId xmlns:a16="http://schemas.microsoft.com/office/drawing/2014/main" id="{5746E9E2-5AA2-E992-25BF-94E07D456D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573250" y="2722038"/>
            <a:ext cx="2076258" cy="1843949"/>
          </a:xfrm>
          <a:prstGeom prst="rect">
            <a:avLst/>
          </a:prstGeom>
        </p:spPr>
      </p:pic>
      <p:pic>
        <p:nvPicPr>
          <p:cNvPr id="11" name="Billede 10" descr="Et billede, der indeholder logo, skærmbillede, Grafik, symbol&#10;&#10;AI-genereret indhold kan være ukorrekt.">
            <a:extLst>
              <a:ext uri="{FF2B5EF4-FFF2-40B4-BE49-F238E27FC236}">
                <a16:creationId xmlns:a16="http://schemas.microsoft.com/office/drawing/2014/main" id="{1194CEE2-6A44-9ED5-17D8-4874C17C1E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646625" y="1440355"/>
            <a:ext cx="2564474" cy="1686963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16F9EFE5-AB47-677F-A3C8-4F2B7BF76F86}"/>
              </a:ext>
            </a:extLst>
          </p:cNvPr>
          <p:cNvSpPr txBox="1"/>
          <p:nvPr/>
        </p:nvSpPr>
        <p:spPr>
          <a:xfrm>
            <a:off x="2598783" y="1764110"/>
            <a:ext cx="2672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800" b="1" dirty="0">
                <a:solidFill>
                  <a:schemeClr val="bg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Hvem har besluttet </a:t>
            </a:r>
          </a:p>
          <a:p>
            <a:pPr algn="ctr"/>
            <a:r>
              <a:rPr lang="da-DK" sz="1800" b="1" dirty="0">
                <a:solidFill>
                  <a:schemeClr val="bg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det her?</a:t>
            </a:r>
            <a:endParaRPr lang="da-DK" sz="1800" dirty="0">
              <a:solidFill>
                <a:schemeClr val="bg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CEB183C4-77B6-3975-EE09-75539349F5AD}"/>
              </a:ext>
            </a:extLst>
          </p:cNvPr>
          <p:cNvSpPr txBox="1"/>
          <p:nvPr/>
        </p:nvSpPr>
        <p:spPr>
          <a:xfrm>
            <a:off x="4719502" y="3194560"/>
            <a:ext cx="186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800" b="1" dirty="0">
                <a:solidFill>
                  <a:schemeClr val="bg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Hvorfor mig?</a:t>
            </a:r>
            <a:endParaRPr lang="da-DK" sz="1800" dirty="0">
              <a:solidFill>
                <a:schemeClr val="bg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3FA01458-DB79-4E8E-2330-E7EE5E83534E}"/>
              </a:ext>
            </a:extLst>
          </p:cNvPr>
          <p:cNvSpPr txBox="1"/>
          <p:nvPr/>
        </p:nvSpPr>
        <p:spPr>
          <a:xfrm>
            <a:off x="9054279" y="4594601"/>
            <a:ext cx="1198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800" b="1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Hvad skal jeg med hjælp?!</a:t>
            </a:r>
            <a:endParaRPr lang="da-DK"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B62452CD-A09F-B1E5-4C10-1302A32DC0A5}"/>
              </a:ext>
            </a:extLst>
          </p:cNvPr>
          <p:cNvSpPr txBox="1"/>
          <p:nvPr/>
        </p:nvSpPr>
        <p:spPr>
          <a:xfrm>
            <a:off x="3109269" y="3725168"/>
            <a:ext cx="1327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800" b="1" dirty="0">
                <a:solidFill>
                  <a:schemeClr val="bg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Er der ikke et andet job til mig?</a:t>
            </a:r>
            <a:endParaRPr lang="da-DK" sz="1800" dirty="0">
              <a:solidFill>
                <a:schemeClr val="bg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3" name="Billede 2" descr="Et billede, der indeholder symbol, logo, clipart&#10;&#10;AI-genereret indhold kan være ukorrekt.">
            <a:extLst>
              <a:ext uri="{FF2B5EF4-FFF2-40B4-BE49-F238E27FC236}">
                <a16:creationId xmlns:a16="http://schemas.microsoft.com/office/drawing/2014/main" id="{00107CE4-2D3E-002F-74D0-959C01DD64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0598" y="4111705"/>
            <a:ext cx="2141354" cy="1901762"/>
          </a:xfrm>
          <a:prstGeom prst="rect">
            <a:avLst/>
          </a:prstGeom>
        </p:spPr>
      </p:pic>
      <p:sp>
        <p:nvSpPr>
          <p:cNvPr id="16" name="Tekstfelt 15">
            <a:extLst>
              <a:ext uri="{FF2B5EF4-FFF2-40B4-BE49-F238E27FC236}">
                <a16:creationId xmlns:a16="http://schemas.microsoft.com/office/drawing/2014/main" id="{48615CCF-2C5F-65E5-9C50-415F02B244C9}"/>
              </a:ext>
            </a:extLst>
          </p:cNvPr>
          <p:cNvSpPr txBox="1"/>
          <p:nvPr/>
        </p:nvSpPr>
        <p:spPr>
          <a:xfrm>
            <a:off x="1106059" y="4454690"/>
            <a:ext cx="1665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800" b="1" dirty="0">
                <a:solidFill>
                  <a:schemeClr val="bg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Bliver jeg smidt ud nu?</a:t>
            </a:r>
            <a:endParaRPr lang="da-DK" sz="1800" dirty="0">
              <a:solidFill>
                <a:schemeClr val="bg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8" name="Billede 17" descr="Et billede, der indeholder Grafik, kunst&#10;&#10;AI-genereret indhold kan være ukorrekt.">
            <a:extLst>
              <a:ext uri="{FF2B5EF4-FFF2-40B4-BE49-F238E27FC236}">
                <a16:creationId xmlns:a16="http://schemas.microsoft.com/office/drawing/2014/main" id="{DDF19103-B20E-AB83-2A5B-5139E0BBE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49401" y="1815642"/>
            <a:ext cx="2507585" cy="2227016"/>
          </a:xfrm>
          <a:prstGeom prst="rect">
            <a:avLst/>
          </a:prstGeom>
        </p:spPr>
      </p:pic>
      <p:sp>
        <p:nvSpPr>
          <p:cNvPr id="19" name="Tekstfelt 18">
            <a:extLst>
              <a:ext uri="{FF2B5EF4-FFF2-40B4-BE49-F238E27FC236}">
                <a16:creationId xmlns:a16="http://schemas.microsoft.com/office/drawing/2014/main" id="{71714370-12DE-D0EC-DD9F-9C53F590B7DC}"/>
              </a:ext>
            </a:extLst>
          </p:cNvPr>
          <p:cNvSpPr txBox="1"/>
          <p:nvPr/>
        </p:nvSpPr>
        <p:spPr>
          <a:xfrm>
            <a:off x="9098849" y="2326284"/>
            <a:ext cx="1444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800" b="1" dirty="0">
                <a:solidFill>
                  <a:schemeClr val="bg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Kan jeg søge ind igen?</a:t>
            </a:r>
            <a:endParaRPr lang="da-DK" sz="1800" dirty="0">
              <a:solidFill>
                <a:schemeClr val="bg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0" name="Billede 19" descr="Et billede, der indeholder cirkel&#10;&#10;AI-genereret indhold kan være ukorrekt.">
            <a:extLst>
              <a:ext uri="{FF2B5EF4-FFF2-40B4-BE49-F238E27FC236}">
                <a16:creationId xmlns:a16="http://schemas.microsoft.com/office/drawing/2014/main" id="{87C1D706-939C-DCB5-585F-9D87E9B2A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2688" y="1455196"/>
            <a:ext cx="1788217" cy="1862554"/>
          </a:xfrm>
          <a:prstGeom prst="rect">
            <a:avLst/>
          </a:prstGeom>
        </p:spPr>
      </p:pic>
      <p:sp>
        <p:nvSpPr>
          <p:cNvPr id="21" name="Tekstfelt 20">
            <a:extLst>
              <a:ext uri="{FF2B5EF4-FFF2-40B4-BE49-F238E27FC236}">
                <a16:creationId xmlns:a16="http://schemas.microsoft.com/office/drawing/2014/main" id="{DC3273B5-8210-F824-27EB-86F5DC575BF6}"/>
              </a:ext>
            </a:extLst>
          </p:cNvPr>
          <p:cNvSpPr txBox="1"/>
          <p:nvPr/>
        </p:nvSpPr>
        <p:spPr>
          <a:xfrm>
            <a:off x="6399055" y="1796570"/>
            <a:ext cx="1327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da-DK" sz="1800" b="1" dirty="0">
                <a:solidFill>
                  <a:schemeClr val="bg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Hvorfor ikke Preben?</a:t>
            </a:r>
            <a:endParaRPr lang="da-DK" sz="1200" dirty="0">
              <a:solidFill>
                <a:schemeClr val="bg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3" name="Billede 22" descr="Et billede, der indeholder skærmbillede&#10;&#10;AI-genereret indhold kan være ukorrekt.">
            <a:extLst>
              <a:ext uri="{FF2B5EF4-FFF2-40B4-BE49-F238E27FC236}">
                <a16:creationId xmlns:a16="http://schemas.microsoft.com/office/drawing/2014/main" id="{93B73880-34FD-B566-6BAE-FFF3D4914F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9191" y="1521475"/>
            <a:ext cx="1840979" cy="1340334"/>
          </a:xfrm>
          <a:prstGeom prst="rect">
            <a:avLst/>
          </a:prstGeom>
        </p:spPr>
      </p:pic>
      <p:pic>
        <p:nvPicPr>
          <p:cNvPr id="25" name="Billede 24" descr="Et billede, der indeholder skærmbillede, clipart, Grafik, tegneserie&#10;&#10;AI-genereret indhold kan være ukorrekt.">
            <a:extLst>
              <a:ext uri="{FF2B5EF4-FFF2-40B4-BE49-F238E27FC236}">
                <a16:creationId xmlns:a16="http://schemas.microsoft.com/office/drawing/2014/main" id="{671A5EAF-62AB-7180-7ED1-A3AB09C347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6939751" y="3510519"/>
            <a:ext cx="2336802" cy="1795411"/>
          </a:xfrm>
          <a:prstGeom prst="rect">
            <a:avLst/>
          </a:prstGeom>
        </p:spPr>
      </p:pic>
      <p:sp>
        <p:nvSpPr>
          <p:cNvPr id="26" name="Tekstfelt 25">
            <a:extLst>
              <a:ext uri="{FF2B5EF4-FFF2-40B4-BE49-F238E27FC236}">
                <a16:creationId xmlns:a16="http://schemas.microsoft.com/office/drawing/2014/main" id="{AF51DC62-DC6E-378E-9D8A-76CA7A6832E0}"/>
              </a:ext>
            </a:extLst>
          </p:cNvPr>
          <p:cNvSpPr txBox="1"/>
          <p:nvPr/>
        </p:nvSpPr>
        <p:spPr>
          <a:xfrm>
            <a:off x="6939751" y="3880307"/>
            <a:ext cx="2306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800" b="1" dirty="0">
                <a:solidFill>
                  <a:schemeClr val="bg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Hvad skal jeg gøre?</a:t>
            </a:r>
            <a:endParaRPr lang="da-DK" sz="1800" dirty="0">
              <a:solidFill>
                <a:schemeClr val="bg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8" name="Billede 27" descr="Et billede, der indeholder logo, skærmbillede, Grafik, symbol&#10;&#10;AI-genereret indhold kan være ukorrekt.">
            <a:extLst>
              <a:ext uri="{FF2B5EF4-FFF2-40B4-BE49-F238E27FC236}">
                <a16:creationId xmlns:a16="http://schemas.microsoft.com/office/drawing/2014/main" id="{4C6DE65A-4813-975C-069D-7C7F0644B5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7079" y="4777855"/>
            <a:ext cx="1878342" cy="1235611"/>
          </a:xfrm>
          <a:prstGeom prst="rect">
            <a:avLst/>
          </a:prstGeom>
        </p:spPr>
      </p:pic>
      <p:sp>
        <p:nvSpPr>
          <p:cNvPr id="29" name="Tekstfelt 28">
            <a:extLst>
              <a:ext uri="{FF2B5EF4-FFF2-40B4-BE49-F238E27FC236}">
                <a16:creationId xmlns:a16="http://schemas.microsoft.com/office/drawing/2014/main" id="{824B84A3-CAC4-7A59-B749-87D6CDBA07A4}"/>
              </a:ext>
            </a:extLst>
          </p:cNvPr>
          <p:cNvSpPr txBox="1"/>
          <p:nvPr/>
        </p:nvSpPr>
        <p:spPr>
          <a:xfrm>
            <a:off x="641371" y="1771175"/>
            <a:ext cx="1636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800" b="1" dirty="0">
                <a:solidFill>
                  <a:schemeClr val="bg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Kan jeg gå nu?</a:t>
            </a:r>
            <a:endParaRPr lang="da-DK" sz="1800" dirty="0">
              <a:solidFill>
                <a:schemeClr val="bg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9C53093C-A433-9FCB-823D-43CE6C609444}"/>
              </a:ext>
            </a:extLst>
          </p:cNvPr>
          <p:cNvSpPr txBox="1"/>
          <p:nvPr/>
        </p:nvSpPr>
        <p:spPr>
          <a:xfrm>
            <a:off x="5004256" y="5038509"/>
            <a:ext cx="149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800" b="1" dirty="0">
                <a:solidFill>
                  <a:schemeClr val="bg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Hvad nu?</a:t>
            </a:r>
            <a:endParaRPr lang="da-DK" sz="1800" dirty="0">
              <a:solidFill>
                <a:schemeClr val="bg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0" name="Google Shape;222;p3">
            <a:extLst>
              <a:ext uri="{FF2B5EF4-FFF2-40B4-BE49-F238E27FC236}">
                <a16:creationId xmlns:a16="http://schemas.microsoft.com/office/drawing/2014/main" id="{A6302804-B0A8-7D66-8A34-9C6123C22CA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MAKIO.DK</a:t>
            </a:r>
            <a:endParaRPr/>
          </a:p>
        </p:txBody>
      </p:sp>
      <p:sp>
        <p:nvSpPr>
          <p:cNvPr id="31" name="Google Shape;223;p3">
            <a:extLst>
              <a:ext uri="{FF2B5EF4-FFF2-40B4-BE49-F238E27FC236}">
                <a16:creationId xmlns:a16="http://schemas.microsoft.com/office/drawing/2014/main" id="{D35E1492-28A9-9B86-D687-860146E8BE0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6"/>
          <p:cNvSpPr txBox="1">
            <a:spLocks noGrp="1"/>
          </p:cNvSpPr>
          <p:nvPr>
            <p:ph type="dt" idx="10"/>
          </p:nvPr>
        </p:nvSpPr>
        <p:spPr>
          <a:xfrm>
            <a:off x="1980000" y="6354000"/>
            <a:ext cx="19697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10. august 2022</a:t>
            </a:r>
            <a:endParaRPr/>
          </a:p>
        </p:txBody>
      </p:sp>
      <p:sp>
        <p:nvSpPr>
          <p:cNvPr id="377" name="Google Shape;377;p16"/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MAKIO.DK</a:t>
            </a:r>
            <a:endParaRPr/>
          </a:p>
        </p:txBody>
      </p:sp>
      <p:sp>
        <p:nvSpPr>
          <p:cNvPr id="378" name="Google Shape;378;p16"/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21</a:t>
            </a:fld>
            <a:endParaRPr/>
          </a:p>
        </p:txBody>
      </p:sp>
      <p:pic>
        <p:nvPicPr>
          <p:cNvPr id="379" name="Google Shape;379;p16" descr="Monokrom grå billede af en elefant"/>
          <p:cNvPicPr preferRelativeResize="0"/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60" t="5152" b="1487"/>
          <a:stretch>
            <a:fillRect/>
          </a:stretch>
        </p:blipFill>
        <p:spPr>
          <a:xfrm flipH="1">
            <a:off x="-340119" y="1"/>
            <a:ext cx="125321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pic>
      <p:sp>
        <p:nvSpPr>
          <p:cNvPr id="380" name="Google Shape;380;p16"/>
          <p:cNvSpPr txBox="1"/>
          <p:nvPr/>
        </p:nvSpPr>
        <p:spPr>
          <a:xfrm>
            <a:off x="467932" y="2813447"/>
            <a:ext cx="5628068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4000" b="1" dirty="0">
                <a:solidFill>
                  <a:schemeClr val="lt1"/>
                </a:solidFill>
                <a:latin typeface="Arial Black" panose="020B0604020202020204" pitchFamily="34" charset="0"/>
                <a:ea typeface="Quattrocento Sans"/>
                <a:cs typeface="Arial Black" panose="020B0604020202020204" pitchFamily="34" charset="0"/>
                <a:sym typeface="Quattrocento Sans"/>
              </a:rPr>
              <a:t>En opsigelse er en oplevelse for livet</a:t>
            </a:r>
            <a:endParaRPr sz="40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8887A3E9-DE01-FE04-5CA5-78D6417247D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 smtClean="0"/>
              <a:t>22</a:t>
            </a:fld>
            <a:endParaRPr lang="da-DK"/>
          </a:p>
        </p:txBody>
      </p:sp>
      <p:pic>
        <p:nvPicPr>
          <p:cNvPr id="4" name="Billede 3" descr="Et billede, der indeholder person, indendørs, mur, tøj&#10;&#10;AI-genereret indhold kan være ukorrekt.">
            <a:extLst>
              <a:ext uri="{FF2B5EF4-FFF2-40B4-BE49-F238E27FC236}">
                <a16:creationId xmlns:a16="http://schemas.microsoft.com/office/drawing/2014/main" id="{D3040417-6C15-ACF0-184C-D857B129B1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F7C203EE-AE79-2F04-F922-2CF40023C1BE}"/>
              </a:ext>
            </a:extLst>
          </p:cNvPr>
          <p:cNvSpPr/>
          <p:nvPr/>
        </p:nvSpPr>
        <p:spPr>
          <a:xfrm>
            <a:off x="0" y="-3599"/>
            <a:ext cx="12192000" cy="68615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0"/>
                  <a:lumMod val="55000"/>
                  <a:lumOff val="45000"/>
                </a:schemeClr>
              </a:gs>
              <a:gs pos="100000">
                <a:srgbClr val="00806E">
                  <a:lumMod val="67581"/>
                </a:srgb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Google Shape;386;p17">
            <a:extLst>
              <a:ext uri="{FF2B5EF4-FFF2-40B4-BE49-F238E27FC236}">
                <a16:creationId xmlns:a16="http://schemas.microsoft.com/office/drawing/2014/main" id="{633C2C33-8988-F470-5C2F-303918634E39}"/>
              </a:ext>
            </a:extLst>
          </p:cNvPr>
          <p:cNvSpPr txBox="1">
            <a:spLocks/>
          </p:cNvSpPr>
          <p:nvPr/>
        </p:nvSpPr>
        <p:spPr>
          <a:xfrm>
            <a:off x="986400" y="2122409"/>
            <a:ext cx="3949200" cy="710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3000"/>
              </a:lnSpc>
              <a:buClr>
                <a:schemeClr val="lt1"/>
              </a:buClr>
              <a:buSzPts val="3200"/>
              <a:buFont typeface="Quattrocento Sans"/>
              <a:buNone/>
            </a:pPr>
            <a:r>
              <a:rPr lang="da-DK" sz="4000" b="1" dirty="0">
                <a:solidFill>
                  <a:schemeClr val="bg1"/>
                </a:solidFill>
                <a:latin typeface="Arial Black" panose="020B0604020202020204" pitchFamily="34" charset="0"/>
              </a:rPr>
              <a:t>Tak for i dag</a:t>
            </a:r>
          </a:p>
        </p:txBody>
      </p:sp>
      <p:sp>
        <p:nvSpPr>
          <p:cNvPr id="6" name="Google Shape;387;p17">
            <a:extLst>
              <a:ext uri="{FF2B5EF4-FFF2-40B4-BE49-F238E27FC236}">
                <a16:creationId xmlns:a16="http://schemas.microsoft.com/office/drawing/2014/main" id="{770562CC-A9AE-ED80-D429-C2C251710DF8}"/>
              </a:ext>
            </a:extLst>
          </p:cNvPr>
          <p:cNvSpPr txBox="1">
            <a:spLocks/>
          </p:cNvSpPr>
          <p:nvPr/>
        </p:nvSpPr>
        <p:spPr>
          <a:xfrm>
            <a:off x="986400" y="2833314"/>
            <a:ext cx="3949700" cy="1257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  <a:buClr>
                <a:schemeClr val="lt1"/>
              </a:buClr>
              <a:buSzPts val="1600"/>
            </a:pPr>
            <a:r>
              <a:rPr lang="da-DK" sz="1800" b="1" dirty="0">
                <a:solidFill>
                  <a:schemeClr val="bg1"/>
                </a:solidFill>
                <a:latin typeface="Arial Black" panose="020B0604020202020204" pitchFamily="34" charset="0"/>
              </a:rPr>
              <a:t>Jesper Magnusson</a:t>
            </a:r>
          </a:p>
          <a:p>
            <a:pPr>
              <a:spcBef>
                <a:spcPts val="600"/>
              </a:spcBef>
              <a:buClr>
                <a:schemeClr val="lt1"/>
              </a:buClr>
              <a:buSzPts val="1600"/>
            </a:pPr>
            <a:r>
              <a:rPr lang="da-DK" sz="1800" b="1" dirty="0">
                <a:solidFill>
                  <a:schemeClr val="bg1"/>
                </a:solidFill>
                <a:latin typeface="Arial Black" panose="020B0604020202020204" pitchFamily="34" charset="0"/>
              </a:rPr>
              <a:t>Mobil 22 20 04 55</a:t>
            </a:r>
          </a:p>
          <a:p>
            <a:pPr>
              <a:spcBef>
                <a:spcPts val="600"/>
              </a:spcBef>
              <a:buClr>
                <a:schemeClr val="lt1"/>
              </a:buClr>
              <a:buSzPts val="1600"/>
            </a:pPr>
            <a:r>
              <a:rPr lang="da-DK" sz="1800" b="1" dirty="0">
                <a:solidFill>
                  <a:schemeClr val="bg1"/>
                </a:solidFill>
                <a:latin typeface="Arial Black" panose="020B0604020202020204" pitchFamily="34" charset="0"/>
              </a:rPr>
              <a:t>jma@makio.dk</a:t>
            </a:r>
          </a:p>
          <a:p>
            <a:pPr>
              <a:spcBef>
                <a:spcPts val="600"/>
              </a:spcBef>
              <a:buClr>
                <a:schemeClr val="lt1"/>
              </a:buClr>
              <a:buSzPts val="1600"/>
            </a:pPr>
            <a:r>
              <a:rPr lang="da-DK" sz="1800" b="1" dirty="0">
                <a:solidFill>
                  <a:schemeClr val="bg1"/>
                </a:solidFill>
                <a:latin typeface="Arial Black" panose="020B0604020202020204" pitchFamily="34" charset="0"/>
              </a:rPr>
              <a:t>www.makio.dk</a:t>
            </a:r>
          </a:p>
        </p:txBody>
      </p:sp>
    </p:spTree>
    <p:extLst>
      <p:ext uri="{BB962C8B-B14F-4D97-AF65-F5344CB8AC3E}">
        <p14:creationId xmlns:p14="http://schemas.microsoft.com/office/powerpoint/2010/main" val="1763041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10">
          <a:extLst>
            <a:ext uri="{FF2B5EF4-FFF2-40B4-BE49-F238E27FC236}">
              <a16:creationId xmlns:a16="http://schemas.microsoft.com/office/drawing/2014/main" id="{C6D6BB19-1E68-203A-4E3C-93C53BB35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">
            <a:extLst>
              <a:ext uri="{FF2B5EF4-FFF2-40B4-BE49-F238E27FC236}">
                <a16:creationId xmlns:a16="http://schemas.microsoft.com/office/drawing/2014/main" id="{C56E0F3C-9F89-E2B3-AB74-10EE1BFF3B9F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0" y="68580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10. august 2022</a:t>
            </a:r>
            <a:endParaRPr/>
          </a:p>
        </p:txBody>
      </p:sp>
      <p:sp>
        <p:nvSpPr>
          <p:cNvPr id="211" name="Google Shape;211;p2">
            <a:extLst>
              <a:ext uri="{FF2B5EF4-FFF2-40B4-BE49-F238E27FC236}">
                <a16:creationId xmlns:a16="http://schemas.microsoft.com/office/drawing/2014/main" id="{072AC342-9132-D2EA-48C2-BC9410BE49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400" y="1620000"/>
            <a:ext cx="10255341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attrocento Sans"/>
              <a:buNone/>
            </a:pPr>
            <a:r>
              <a:rPr lang="da-DK" sz="2800" b="0" dirty="0"/>
              <a:t>Agenda</a:t>
            </a:r>
            <a:br>
              <a:rPr lang="da-DK" dirty="0"/>
            </a:br>
            <a:r>
              <a:rPr lang="da-DK" sz="5000" dirty="0">
                <a:latin typeface="Quattrocento Sans" panose="020B0502050000020003" pitchFamily="34" charset="0"/>
              </a:rPr>
              <a:t>Sådan opsiger du med værdighed </a:t>
            </a:r>
            <a:endParaRPr sz="5000" dirty="0">
              <a:latin typeface="Quattrocento Sans" panose="020B0502050000020003" pitchFamily="34" charset="0"/>
            </a:endParaRPr>
          </a:p>
        </p:txBody>
      </p:sp>
      <p:sp>
        <p:nvSpPr>
          <p:cNvPr id="212" name="Google Shape;212;p2">
            <a:extLst>
              <a:ext uri="{FF2B5EF4-FFF2-40B4-BE49-F238E27FC236}">
                <a16:creationId xmlns:a16="http://schemas.microsoft.com/office/drawing/2014/main" id="{FFBBA6B6-012A-7DDD-F199-3CB4D7C38DA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986400" y="3109019"/>
            <a:ext cx="8528050" cy="3096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457200" algn="l" rtl="0">
              <a:lnSpc>
                <a:spcPct val="11071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da-DK" dirty="0"/>
              <a:t>Kort om </a:t>
            </a:r>
            <a:r>
              <a:rPr lang="da-DK" dirty="0" err="1"/>
              <a:t>Makio</a:t>
            </a:r>
            <a:endParaRPr dirty="0"/>
          </a:p>
          <a:p>
            <a:pPr marL="457200" lvl="0" indent="-457200" algn="l" rtl="0">
              <a:lnSpc>
                <a:spcPct val="110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da-DK" dirty="0"/>
              <a:t>Din rolle som leder – sådan forbereder du dig</a:t>
            </a:r>
            <a:endParaRPr dirty="0"/>
          </a:p>
          <a:p>
            <a:pPr marL="457200" lvl="0" indent="-457200" algn="l" rtl="0">
              <a:lnSpc>
                <a:spcPct val="110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da-DK" dirty="0"/>
              <a:t>Hvad psykologien siger </a:t>
            </a:r>
            <a:endParaRPr dirty="0"/>
          </a:p>
          <a:p>
            <a:pPr marL="457200" lvl="0" indent="-457200" algn="l" rtl="0">
              <a:lnSpc>
                <a:spcPct val="110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da-DK" dirty="0"/>
              <a:t>10 spørgsmål du skal kende svaret på</a:t>
            </a:r>
            <a:endParaRPr dirty="0"/>
          </a:p>
          <a:p>
            <a:pPr marL="457200" lvl="0" indent="-457200" algn="l" rtl="0">
              <a:lnSpc>
                <a:spcPct val="110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da-DK" dirty="0"/>
              <a:t>Hvorfor er elefanten vigtig?</a:t>
            </a:r>
            <a:endParaRPr dirty="0"/>
          </a:p>
        </p:txBody>
      </p:sp>
      <p:sp>
        <p:nvSpPr>
          <p:cNvPr id="214" name="Google Shape;214;p2">
            <a:extLst>
              <a:ext uri="{FF2B5EF4-FFF2-40B4-BE49-F238E27FC236}">
                <a16:creationId xmlns:a16="http://schemas.microsoft.com/office/drawing/2014/main" id="{8AB5FBDB-D1F9-1356-F21C-9930AF9A55B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8580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MAKIO.DK</a:t>
            </a:r>
            <a:endParaRPr/>
          </a:p>
        </p:txBody>
      </p:sp>
      <p:sp>
        <p:nvSpPr>
          <p:cNvPr id="215" name="Google Shape;215;p2">
            <a:extLst>
              <a:ext uri="{FF2B5EF4-FFF2-40B4-BE49-F238E27FC236}">
                <a16:creationId xmlns:a16="http://schemas.microsoft.com/office/drawing/2014/main" id="{64EB0437-06B1-14AF-F567-276CCA82E23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68580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8042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"/>
          <p:cNvSpPr txBox="1">
            <a:spLocks noGrp="1"/>
          </p:cNvSpPr>
          <p:nvPr>
            <p:ph type="title"/>
          </p:nvPr>
        </p:nvSpPr>
        <p:spPr>
          <a:xfrm>
            <a:off x="359400" y="1587614"/>
            <a:ext cx="5503518" cy="4350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Quattrocento Sans"/>
              <a:buNone/>
            </a:pPr>
            <a:r>
              <a:rPr lang="da-DK" sz="5500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Livet er for kort til ikke </a:t>
            </a:r>
            <a:br>
              <a:rPr lang="da-DK" sz="5500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da-DK" sz="5500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at have et fedt job!</a:t>
            </a:r>
            <a:br>
              <a:rPr lang="da-DK" sz="5500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da-DK" sz="2400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Kærlig hilsen </a:t>
            </a:r>
            <a:br>
              <a:rPr lang="da-DK" sz="2400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da-DK" sz="2400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Rådgiverne i </a:t>
            </a:r>
            <a:r>
              <a:rPr lang="da-DK" sz="2400" dirty="0" err="1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Makio</a:t>
            </a:r>
            <a:endParaRPr sz="5500" dirty="0">
              <a:solidFill>
                <a:schemeClr val="accent2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22" name="Google Shape;222;p3"/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MAKIO.DK</a:t>
            </a:r>
            <a:endParaRPr/>
          </a:p>
        </p:txBody>
      </p:sp>
      <p:sp>
        <p:nvSpPr>
          <p:cNvPr id="223" name="Google Shape;223;p3"/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4</a:t>
            </a:fld>
            <a:endParaRPr/>
          </a:p>
        </p:txBody>
      </p:sp>
      <p:pic>
        <p:nvPicPr>
          <p:cNvPr id="3" name="Billede 2" descr="Et billede, der indeholder Ansigt, person, portræt, smil&#10;&#10;Automatisk genereret beskrivelse">
            <a:extLst>
              <a:ext uri="{FF2B5EF4-FFF2-40B4-BE49-F238E27FC236}">
                <a16:creationId xmlns:a16="http://schemas.microsoft.com/office/drawing/2014/main" id="{2D528DB7-E6B9-B514-53CB-F1933EF22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6756" y="991244"/>
            <a:ext cx="1206513" cy="1206513"/>
          </a:xfrm>
          <a:prstGeom prst="rect">
            <a:avLst/>
          </a:prstGeom>
        </p:spPr>
      </p:pic>
      <p:pic>
        <p:nvPicPr>
          <p:cNvPr id="4" name="Billede 3" descr="Et billede, der indeholder Ansigt, person, portræt, tøj&#10;&#10;Automatisk genereret beskrivelse">
            <a:extLst>
              <a:ext uri="{FF2B5EF4-FFF2-40B4-BE49-F238E27FC236}">
                <a16:creationId xmlns:a16="http://schemas.microsoft.com/office/drawing/2014/main" id="{7A1F3AF9-280F-8737-5F84-3163B460D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304" y="3897706"/>
            <a:ext cx="1206169" cy="1206169"/>
          </a:xfrm>
          <a:prstGeom prst="rect">
            <a:avLst/>
          </a:prstGeom>
        </p:spPr>
      </p:pic>
      <p:pic>
        <p:nvPicPr>
          <p:cNvPr id="6" name="Billede 5" descr="Et billede, der indeholder Ansigt, smil, person, portræt&#10;&#10;Automatisk genereret beskrivelse">
            <a:extLst>
              <a:ext uri="{FF2B5EF4-FFF2-40B4-BE49-F238E27FC236}">
                <a16:creationId xmlns:a16="http://schemas.microsoft.com/office/drawing/2014/main" id="{E8B71F3A-D79F-1BEA-0015-CF2D4BC45F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7624" y="2463774"/>
            <a:ext cx="1228819" cy="1228819"/>
          </a:xfrm>
          <a:prstGeom prst="rect">
            <a:avLst/>
          </a:prstGeom>
        </p:spPr>
      </p:pic>
      <p:pic>
        <p:nvPicPr>
          <p:cNvPr id="11" name="Billede 10" descr="Et billede, der indeholder Ansigt, smil, person, tøj&#10;&#10;Automatisk genereret beskrivelse">
            <a:extLst>
              <a:ext uri="{FF2B5EF4-FFF2-40B4-BE49-F238E27FC236}">
                <a16:creationId xmlns:a16="http://schemas.microsoft.com/office/drawing/2014/main" id="{832D30D9-0270-C24A-3B0C-7BB0273CBD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1370" y="1017993"/>
            <a:ext cx="1213943" cy="1213943"/>
          </a:xfrm>
          <a:prstGeom prst="rect">
            <a:avLst/>
          </a:prstGeom>
        </p:spPr>
      </p:pic>
      <p:pic>
        <p:nvPicPr>
          <p:cNvPr id="12" name="Billede 11" descr="Et billede, der indeholder Ansigt, person, smil, portræt&#10;&#10;Automatisk genereret beskrivelse">
            <a:extLst>
              <a:ext uri="{FF2B5EF4-FFF2-40B4-BE49-F238E27FC236}">
                <a16:creationId xmlns:a16="http://schemas.microsoft.com/office/drawing/2014/main" id="{A61CB83B-5992-C86F-512D-CC03BC0688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8505" y="2391475"/>
            <a:ext cx="1229546" cy="1229546"/>
          </a:xfrm>
          <a:prstGeom prst="rect">
            <a:avLst/>
          </a:prstGeom>
        </p:spPr>
      </p:pic>
      <p:pic>
        <p:nvPicPr>
          <p:cNvPr id="13" name="Billede 12" descr="Et billede, der indeholder Ansigt, person, tøj, smil&#10;&#10;Automatisk genereret beskrivelse">
            <a:extLst>
              <a:ext uri="{FF2B5EF4-FFF2-40B4-BE49-F238E27FC236}">
                <a16:creationId xmlns:a16="http://schemas.microsoft.com/office/drawing/2014/main" id="{703F2820-E3EE-D439-DF7E-59AFF8EDDC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5941" y="2435969"/>
            <a:ext cx="1229546" cy="1229546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927BF6E7-A219-E0A1-7AB7-910E8809A1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8643" y="1017993"/>
            <a:ext cx="1400614" cy="1199535"/>
          </a:xfrm>
          <a:prstGeom prst="rect">
            <a:avLst/>
          </a:prstGeom>
        </p:spPr>
      </p:pic>
      <p:pic>
        <p:nvPicPr>
          <p:cNvPr id="21" name="Billede 20" descr="Et billede, der indeholder Ansigt, smil, person, portræt&#10;&#10;Automatisk genereret beskrivelse">
            <a:extLst>
              <a:ext uri="{FF2B5EF4-FFF2-40B4-BE49-F238E27FC236}">
                <a16:creationId xmlns:a16="http://schemas.microsoft.com/office/drawing/2014/main" id="{AF6795DC-0E55-B0AB-A35A-290DDB1B4A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1068" y="1010730"/>
            <a:ext cx="1206000" cy="1206000"/>
          </a:xfrm>
          <a:prstGeom prst="rect">
            <a:avLst/>
          </a:prstGeom>
        </p:spPr>
      </p:pic>
      <p:pic>
        <p:nvPicPr>
          <p:cNvPr id="22" name="Billede 21" descr="Et billede, der indeholder Ansigt, person, smil, portræt&#10;&#10;Automatisk genereret beskrivelse">
            <a:extLst>
              <a:ext uri="{FF2B5EF4-FFF2-40B4-BE49-F238E27FC236}">
                <a16:creationId xmlns:a16="http://schemas.microsoft.com/office/drawing/2014/main" id="{9C589336-10E4-0DC9-FC98-A656047AF2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52150" y="3894337"/>
            <a:ext cx="1212905" cy="1212905"/>
          </a:xfrm>
          <a:prstGeom prst="rect">
            <a:avLst/>
          </a:prstGeom>
        </p:spPr>
      </p:pic>
      <p:pic>
        <p:nvPicPr>
          <p:cNvPr id="23" name="Billede 22" descr="Et billede, der indeholder Ansigt, person, tøj, portræt&#10;&#10;Automatisk genereret beskrivelse">
            <a:extLst>
              <a:ext uri="{FF2B5EF4-FFF2-40B4-BE49-F238E27FC236}">
                <a16:creationId xmlns:a16="http://schemas.microsoft.com/office/drawing/2014/main" id="{F12B9235-4C3B-E3AF-A88C-FF1AFDB6FE8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68133" y="1005279"/>
            <a:ext cx="1206513" cy="1206513"/>
          </a:xfrm>
          <a:prstGeom prst="rect">
            <a:avLst/>
          </a:prstGeom>
        </p:spPr>
      </p:pic>
      <p:pic>
        <p:nvPicPr>
          <p:cNvPr id="25" name="Billede 24" descr="Et billede, der indeholder Ansigt, person, smil, portræt&#10;&#10;Automatisk genereret beskrivelse">
            <a:extLst>
              <a:ext uri="{FF2B5EF4-FFF2-40B4-BE49-F238E27FC236}">
                <a16:creationId xmlns:a16="http://schemas.microsoft.com/office/drawing/2014/main" id="{DD2E5550-4CC2-50E8-5478-83ED2B8C76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35927" y="3906982"/>
            <a:ext cx="1206170" cy="1206170"/>
          </a:xfrm>
          <a:prstGeom prst="rect">
            <a:avLst/>
          </a:prstGeom>
        </p:spPr>
      </p:pic>
      <p:pic>
        <p:nvPicPr>
          <p:cNvPr id="26" name="Billede 25" descr="Et billede, der indeholder Ansigt, person, tøj, smil&#10;&#10;Automatisk genereret beskrivelse">
            <a:extLst>
              <a:ext uri="{FF2B5EF4-FFF2-40B4-BE49-F238E27FC236}">
                <a16:creationId xmlns:a16="http://schemas.microsoft.com/office/drawing/2014/main" id="{AD4DE761-61E9-C586-EB21-7BE92AA2588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75109" y="3887874"/>
            <a:ext cx="1206169" cy="1206169"/>
          </a:xfrm>
          <a:prstGeom prst="rect">
            <a:avLst/>
          </a:prstGeom>
        </p:spPr>
      </p:pic>
      <p:pic>
        <p:nvPicPr>
          <p:cNvPr id="27" name="Billede 26" descr="Et billede, der indeholder Ansigt, person, tøj, portræt&#10;&#10;Automatisk genereret beskrivelse">
            <a:extLst>
              <a:ext uri="{FF2B5EF4-FFF2-40B4-BE49-F238E27FC236}">
                <a16:creationId xmlns:a16="http://schemas.microsoft.com/office/drawing/2014/main" id="{EF7777FD-20F4-181B-750D-2F76493BEC8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0275" y="2445948"/>
            <a:ext cx="1193020" cy="1193020"/>
          </a:xfrm>
          <a:prstGeom prst="rect">
            <a:avLst/>
          </a:prstGeom>
        </p:spPr>
      </p:pic>
      <p:pic>
        <p:nvPicPr>
          <p:cNvPr id="28" name="Billede 27" descr="Et billede, der indeholder Ansigt, person, smil, tøj&#10;&#10;Automatisk genereret beskrivelse">
            <a:extLst>
              <a:ext uri="{FF2B5EF4-FFF2-40B4-BE49-F238E27FC236}">
                <a16:creationId xmlns:a16="http://schemas.microsoft.com/office/drawing/2014/main" id="{83B72302-1D11-0D85-8AA0-D6795BE987A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68133" y="2430482"/>
            <a:ext cx="1200154" cy="1200154"/>
          </a:xfrm>
          <a:prstGeom prst="rect">
            <a:avLst/>
          </a:prstGeom>
        </p:spPr>
      </p:pic>
      <p:pic>
        <p:nvPicPr>
          <p:cNvPr id="30" name="Billede 29" descr="Et billede, der indeholder Ansigt, smil, person, tøj&#10;&#10;Automatisk genereret beskrivelse">
            <a:extLst>
              <a:ext uri="{FF2B5EF4-FFF2-40B4-BE49-F238E27FC236}">
                <a16:creationId xmlns:a16="http://schemas.microsoft.com/office/drawing/2014/main" id="{D1B440F9-BD9A-AD3D-6C8B-607F8B2AB1D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49597" y="3887203"/>
            <a:ext cx="1255579" cy="125557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>
          <a:extLst>
            <a:ext uri="{FF2B5EF4-FFF2-40B4-BE49-F238E27FC236}">
              <a16:creationId xmlns:a16="http://schemas.microsoft.com/office/drawing/2014/main" id="{1B2AC6E6-CA53-C9F1-2CF3-6071FB212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">
            <a:extLst>
              <a:ext uri="{FF2B5EF4-FFF2-40B4-BE49-F238E27FC236}">
                <a16:creationId xmlns:a16="http://schemas.microsoft.com/office/drawing/2014/main" id="{575F2AB3-E68B-5A67-0050-27001D0A9D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6000" y="1608077"/>
            <a:ext cx="5440730" cy="4915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80000" lvl="0" indent="-180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•"/>
            </a:pPr>
            <a:r>
              <a:rPr lang="da-DK" sz="1800" dirty="0"/>
              <a:t>Vi har hjulpet 1000-vis af medarbejdere </a:t>
            </a:r>
            <a:br>
              <a:rPr lang="da-DK" sz="1800" dirty="0"/>
            </a:br>
            <a:r>
              <a:rPr lang="da-DK" sz="1800" dirty="0"/>
              <a:t>godt videre siden 1996</a:t>
            </a:r>
            <a:endParaRPr sz="1800" dirty="0"/>
          </a:p>
          <a:p>
            <a:pPr marL="180000" lvl="0" indent="-1800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•"/>
            </a:pPr>
            <a:r>
              <a:rPr lang="da-DK" sz="1800" dirty="0"/>
              <a:t>Værdier: </a:t>
            </a:r>
            <a:br>
              <a:rPr lang="da-DK" sz="1800" dirty="0"/>
            </a:br>
            <a:r>
              <a:rPr lang="da-DK" sz="1800" b="1" dirty="0"/>
              <a:t>Ydmyghed, nærvær, professionalisme og mod</a:t>
            </a:r>
            <a:endParaRPr sz="1800" b="1" dirty="0"/>
          </a:p>
          <a:p>
            <a:pPr marL="180000" lvl="0" indent="-1800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•"/>
            </a:pPr>
            <a:r>
              <a:rPr lang="da-DK" sz="1800" dirty="0"/>
              <a:t>Erfarne rådgivere i København, Odense, Horsens, Århus og Aalborg</a:t>
            </a:r>
            <a:endParaRPr sz="1800" dirty="0"/>
          </a:p>
          <a:p>
            <a:pPr marL="180000" lvl="0" indent="-1800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•"/>
            </a:pPr>
            <a:r>
              <a:rPr lang="da-DK" sz="1800" dirty="0" err="1"/>
              <a:t>Career</a:t>
            </a:r>
            <a:r>
              <a:rPr lang="da-DK" sz="1800" dirty="0"/>
              <a:t> Star Group – globalt samarbejde</a:t>
            </a:r>
          </a:p>
          <a:p>
            <a:pPr marL="180000" lvl="0" indent="-1800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•"/>
            </a:pPr>
            <a:r>
              <a:rPr lang="da-DK" sz="1800" dirty="0">
                <a:solidFill>
                  <a:schemeClr val="tx2"/>
                </a:solidFill>
              </a:rPr>
              <a:t>Udgav i 2024 </a:t>
            </a:r>
            <a:r>
              <a:rPr lang="da-DK" sz="1800" dirty="0" err="1">
                <a:solidFill>
                  <a:schemeClr val="tx2"/>
                </a:solidFill>
              </a:rPr>
              <a:t>outplacement</a:t>
            </a:r>
            <a:r>
              <a:rPr lang="da-DK" sz="1800" dirty="0">
                <a:solidFill>
                  <a:schemeClr val="tx2"/>
                </a:solidFill>
              </a:rPr>
              <a:t>-analysen  </a:t>
            </a:r>
            <a:br>
              <a:rPr lang="da-DK" sz="1800" dirty="0">
                <a:solidFill>
                  <a:schemeClr val="tx2"/>
                </a:solidFill>
              </a:rPr>
            </a:br>
            <a:r>
              <a:rPr lang="da-DK" sz="1800" b="1" dirty="0">
                <a:solidFill>
                  <a:schemeClr val="tx2"/>
                </a:solidFill>
              </a:rPr>
              <a:t>”Sådan håndterer danske virksomheder opsigelser”</a:t>
            </a:r>
            <a:endParaRPr sz="1800" b="1" dirty="0">
              <a:solidFill>
                <a:schemeClr val="tx2"/>
              </a:solidFill>
            </a:endParaRPr>
          </a:p>
        </p:txBody>
      </p:sp>
      <p:sp>
        <p:nvSpPr>
          <p:cNvPr id="222" name="Google Shape;222;p3">
            <a:extLst>
              <a:ext uri="{FF2B5EF4-FFF2-40B4-BE49-F238E27FC236}">
                <a16:creationId xmlns:a16="http://schemas.microsoft.com/office/drawing/2014/main" id="{8B1F3AB2-3D30-DA0F-D499-4488769DE8D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/>
              <a:t>MAKIO.DK</a:t>
            </a:r>
            <a:endParaRPr dirty="0"/>
          </a:p>
        </p:txBody>
      </p:sp>
      <p:sp>
        <p:nvSpPr>
          <p:cNvPr id="223" name="Google Shape;223;p3">
            <a:extLst>
              <a:ext uri="{FF2B5EF4-FFF2-40B4-BE49-F238E27FC236}">
                <a16:creationId xmlns:a16="http://schemas.microsoft.com/office/drawing/2014/main" id="{EC2D3D4E-469F-D1F2-06BF-35601F8023F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5</a:t>
            </a:fld>
            <a:endParaRPr/>
          </a:p>
        </p:txBody>
      </p:sp>
      <p:pic>
        <p:nvPicPr>
          <p:cNvPr id="2" name="Billede 1" descr="Et billede, der indeholder Ansigt, person, tøj, smil&#10;&#10;Automatisk genereret beskrivelse">
            <a:extLst>
              <a:ext uri="{FF2B5EF4-FFF2-40B4-BE49-F238E27FC236}">
                <a16:creationId xmlns:a16="http://schemas.microsoft.com/office/drawing/2014/main" id="{8F63549C-63B4-9343-245F-B0DE2C92B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282" y="3095919"/>
            <a:ext cx="1206513" cy="1206513"/>
          </a:xfrm>
          <a:prstGeom prst="rect">
            <a:avLst/>
          </a:prstGeom>
        </p:spPr>
      </p:pic>
      <p:pic>
        <p:nvPicPr>
          <p:cNvPr id="3" name="Billede 2" descr="Et billede, der indeholder Ansigt, person, tøj, portræt&#10;&#10;Automatisk genereret beskrivelse">
            <a:extLst>
              <a:ext uri="{FF2B5EF4-FFF2-40B4-BE49-F238E27FC236}">
                <a16:creationId xmlns:a16="http://schemas.microsoft.com/office/drawing/2014/main" id="{EF6004B7-311E-FD0F-5198-2A9E7AC0E4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3173" y="1649584"/>
            <a:ext cx="1191744" cy="1191744"/>
          </a:xfrm>
          <a:prstGeom prst="rect">
            <a:avLst/>
          </a:prstGeom>
        </p:spPr>
      </p:pic>
      <p:pic>
        <p:nvPicPr>
          <p:cNvPr id="4" name="Billede 3" descr="Et billede, der indeholder Ansigt, person, smil, tøj&#10;&#10;Automatisk genereret beskrivelse">
            <a:extLst>
              <a:ext uri="{FF2B5EF4-FFF2-40B4-BE49-F238E27FC236}">
                <a16:creationId xmlns:a16="http://schemas.microsoft.com/office/drawing/2014/main" id="{7E6E2CBF-A244-B50F-81BF-D445D46561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9531" y="1638082"/>
            <a:ext cx="1203246" cy="1203246"/>
          </a:xfrm>
          <a:prstGeom prst="rect">
            <a:avLst/>
          </a:prstGeom>
        </p:spPr>
      </p:pic>
      <p:pic>
        <p:nvPicPr>
          <p:cNvPr id="6" name="Billede 5" descr="Et billede, der indeholder Ansigt, person, smil, portræt&#10;&#10;Automatisk genereret beskrivelse">
            <a:extLst>
              <a:ext uri="{FF2B5EF4-FFF2-40B4-BE49-F238E27FC236}">
                <a16:creationId xmlns:a16="http://schemas.microsoft.com/office/drawing/2014/main" id="{3E4F5B9B-C22B-70CB-8553-8DF541307A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1400" y="1635484"/>
            <a:ext cx="1207042" cy="1207042"/>
          </a:xfrm>
          <a:prstGeom prst="rect">
            <a:avLst/>
          </a:prstGeom>
        </p:spPr>
      </p:pic>
      <p:pic>
        <p:nvPicPr>
          <p:cNvPr id="7" name="Billede 6" descr="Et billede, der indeholder Ansigt, tøj, person, portræt&#10;&#10;Automatisk genereret beskrivelse">
            <a:extLst>
              <a:ext uri="{FF2B5EF4-FFF2-40B4-BE49-F238E27FC236}">
                <a16:creationId xmlns:a16="http://schemas.microsoft.com/office/drawing/2014/main" id="{AED66FF4-90CC-C2FA-AE96-FC87C3C8A2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774" y="1636910"/>
            <a:ext cx="1207042" cy="1207042"/>
          </a:xfrm>
          <a:prstGeom prst="rect">
            <a:avLst/>
          </a:prstGeom>
        </p:spPr>
      </p:pic>
      <p:pic>
        <p:nvPicPr>
          <p:cNvPr id="8" name="Billede 7" descr="Et billede, der indeholder Ansigt, person, tøj, smil&#10;&#10;Automatisk genereret beskrivelse">
            <a:extLst>
              <a:ext uri="{FF2B5EF4-FFF2-40B4-BE49-F238E27FC236}">
                <a16:creationId xmlns:a16="http://schemas.microsoft.com/office/drawing/2014/main" id="{00994F91-9428-B5A1-C177-29618F351D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726" y="3092307"/>
            <a:ext cx="1206169" cy="1206169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C8A5EBE8-7B48-BC1C-5B5C-1A006D44F8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62164" y="4513238"/>
            <a:ext cx="1086758" cy="934231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15BA30ED-18B5-949E-EAA3-CFE2CB9FCC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5485" y="4520004"/>
            <a:ext cx="1090782" cy="936119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1103A869-5CE2-6D12-8FB3-A0D7B3BAA76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726" y="4550443"/>
            <a:ext cx="1072189" cy="933152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EB060A20-FD55-02AA-A61D-2014A805469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7516" y="4509670"/>
            <a:ext cx="1123337" cy="976334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A908FF7B-F9CB-B584-74C5-550198FB52A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75406" y="4522947"/>
            <a:ext cx="1086758" cy="936118"/>
          </a:xfrm>
          <a:prstGeom prst="rect">
            <a:avLst/>
          </a:prstGeom>
        </p:spPr>
      </p:pic>
      <p:pic>
        <p:nvPicPr>
          <p:cNvPr id="14" name="Billede 13" descr="Et billede, der indeholder Ansigt, person, smil, portræt&#10;&#10;Automatisk genereret beskrivelse">
            <a:extLst>
              <a:ext uri="{FF2B5EF4-FFF2-40B4-BE49-F238E27FC236}">
                <a16:creationId xmlns:a16="http://schemas.microsoft.com/office/drawing/2014/main" id="{A4DA5BC7-04E9-C1AC-086C-D0746E71E2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15543" y="3084533"/>
            <a:ext cx="1213943" cy="1213943"/>
          </a:xfrm>
          <a:prstGeom prst="rect">
            <a:avLst/>
          </a:prstGeom>
        </p:spPr>
      </p:pic>
      <p:pic>
        <p:nvPicPr>
          <p:cNvPr id="15" name="Billede 14" descr="Et billede, der indeholder Ansigt, person, smil, portræt&#10;&#10;Automatisk genereret beskrivelse">
            <a:extLst>
              <a:ext uri="{FF2B5EF4-FFF2-40B4-BE49-F238E27FC236}">
                <a16:creationId xmlns:a16="http://schemas.microsoft.com/office/drawing/2014/main" id="{50690C1D-7BCD-8B10-C576-26956928379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24247" y="3115162"/>
            <a:ext cx="1188867" cy="118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35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0DF417EE-15F9-00B6-EA29-8DB134ECAC1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35" name="Google Shape;235;p4"/>
          <p:cNvGrpSpPr/>
          <p:nvPr/>
        </p:nvGrpSpPr>
        <p:grpSpPr>
          <a:xfrm>
            <a:off x="11221901" y="6329084"/>
            <a:ext cx="630374" cy="175349"/>
            <a:chOff x="-650" y="-2300"/>
            <a:chExt cx="3000650" cy="3004600"/>
          </a:xfrm>
        </p:grpSpPr>
        <p:sp>
          <p:nvSpPr>
            <p:cNvPr id="236" name="Google Shape;236;p4"/>
            <p:cNvSpPr/>
            <p:nvPr/>
          </p:nvSpPr>
          <p:spPr>
            <a:xfrm>
              <a:off x="-650" y="995425"/>
              <a:ext cx="861375" cy="1956750"/>
            </a:xfrm>
            <a:custGeom>
              <a:avLst/>
              <a:gdLst/>
              <a:ahLst/>
              <a:cxnLst/>
              <a:rect l="l" t="t" r="r" b="b"/>
              <a:pathLst>
                <a:path w="34455" h="78270" extrusionOk="0">
                  <a:moveTo>
                    <a:pt x="13351" y="1"/>
                  </a:moveTo>
                  <a:cubicBezTo>
                    <a:pt x="12555" y="1"/>
                    <a:pt x="11810" y="365"/>
                    <a:pt x="11143" y="1094"/>
                  </a:cubicBezTo>
                  <a:cubicBezTo>
                    <a:pt x="10475" y="1823"/>
                    <a:pt x="9859" y="2734"/>
                    <a:pt x="9320" y="3919"/>
                  </a:cubicBezTo>
                  <a:cubicBezTo>
                    <a:pt x="8755" y="5103"/>
                    <a:pt x="8293" y="6470"/>
                    <a:pt x="7908" y="7928"/>
                  </a:cubicBezTo>
                  <a:cubicBezTo>
                    <a:pt x="7523" y="9477"/>
                    <a:pt x="7189" y="11026"/>
                    <a:pt x="6932" y="12666"/>
                  </a:cubicBezTo>
                  <a:lnTo>
                    <a:pt x="6855" y="12666"/>
                  </a:lnTo>
                  <a:cubicBezTo>
                    <a:pt x="6855" y="12666"/>
                    <a:pt x="6855" y="12666"/>
                    <a:pt x="6855" y="2188"/>
                  </a:cubicBezTo>
                  <a:lnTo>
                    <a:pt x="0" y="2188"/>
                  </a:lnTo>
                  <a:cubicBezTo>
                    <a:pt x="0" y="2188"/>
                    <a:pt x="0" y="2188"/>
                    <a:pt x="0" y="78270"/>
                  </a:cubicBezTo>
                  <a:lnTo>
                    <a:pt x="7112" y="78270"/>
                  </a:lnTo>
                  <a:cubicBezTo>
                    <a:pt x="7112" y="78270"/>
                    <a:pt x="7112" y="78270"/>
                    <a:pt x="7112" y="36994"/>
                  </a:cubicBezTo>
                  <a:cubicBezTo>
                    <a:pt x="7112" y="32438"/>
                    <a:pt x="7420" y="28520"/>
                    <a:pt x="8036" y="25422"/>
                  </a:cubicBezTo>
                  <a:cubicBezTo>
                    <a:pt x="8652" y="22233"/>
                    <a:pt x="9525" y="20684"/>
                    <a:pt x="10655" y="20684"/>
                  </a:cubicBezTo>
                  <a:cubicBezTo>
                    <a:pt x="11708" y="20684"/>
                    <a:pt x="12478" y="21960"/>
                    <a:pt x="12966" y="24511"/>
                  </a:cubicBezTo>
                  <a:cubicBezTo>
                    <a:pt x="13453" y="26971"/>
                    <a:pt x="13710" y="30525"/>
                    <a:pt x="13710" y="34898"/>
                  </a:cubicBezTo>
                  <a:cubicBezTo>
                    <a:pt x="13710" y="34898"/>
                    <a:pt x="13710" y="34898"/>
                    <a:pt x="13710" y="78270"/>
                  </a:cubicBezTo>
                  <a:lnTo>
                    <a:pt x="20771" y="78270"/>
                  </a:lnTo>
                  <a:cubicBezTo>
                    <a:pt x="20771" y="78270"/>
                    <a:pt x="20771" y="78270"/>
                    <a:pt x="20771" y="37176"/>
                  </a:cubicBezTo>
                  <a:cubicBezTo>
                    <a:pt x="20771" y="34989"/>
                    <a:pt x="20848" y="32985"/>
                    <a:pt x="20976" y="30980"/>
                  </a:cubicBezTo>
                  <a:cubicBezTo>
                    <a:pt x="21130" y="28976"/>
                    <a:pt x="21335" y="27245"/>
                    <a:pt x="21643" y="25696"/>
                  </a:cubicBezTo>
                  <a:cubicBezTo>
                    <a:pt x="21952" y="24147"/>
                    <a:pt x="22311" y="22962"/>
                    <a:pt x="22773" y="22051"/>
                  </a:cubicBezTo>
                  <a:cubicBezTo>
                    <a:pt x="23210" y="21140"/>
                    <a:pt x="23723" y="20684"/>
                    <a:pt x="24339" y="20684"/>
                  </a:cubicBezTo>
                  <a:cubicBezTo>
                    <a:pt x="24981" y="20684"/>
                    <a:pt x="25469" y="21049"/>
                    <a:pt x="25880" y="21960"/>
                  </a:cubicBezTo>
                  <a:cubicBezTo>
                    <a:pt x="26265" y="22780"/>
                    <a:pt x="26573" y="23964"/>
                    <a:pt x="26804" y="25422"/>
                  </a:cubicBezTo>
                  <a:cubicBezTo>
                    <a:pt x="27035" y="26789"/>
                    <a:pt x="27189" y="28520"/>
                    <a:pt x="27266" y="30525"/>
                  </a:cubicBezTo>
                  <a:cubicBezTo>
                    <a:pt x="27343" y="32529"/>
                    <a:pt x="27394" y="34534"/>
                    <a:pt x="27394" y="36721"/>
                  </a:cubicBezTo>
                  <a:cubicBezTo>
                    <a:pt x="27394" y="36721"/>
                    <a:pt x="27394" y="36721"/>
                    <a:pt x="27394" y="78270"/>
                  </a:cubicBezTo>
                  <a:lnTo>
                    <a:pt x="34455" y="78270"/>
                  </a:lnTo>
                  <a:cubicBezTo>
                    <a:pt x="34455" y="78270"/>
                    <a:pt x="34455" y="78270"/>
                    <a:pt x="34455" y="31163"/>
                  </a:cubicBezTo>
                  <a:cubicBezTo>
                    <a:pt x="34455" y="27609"/>
                    <a:pt x="34326" y="23964"/>
                    <a:pt x="34044" y="20229"/>
                  </a:cubicBezTo>
                  <a:cubicBezTo>
                    <a:pt x="33787" y="16584"/>
                    <a:pt x="33351" y="13213"/>
                    <a:pt x="32735" y="10206"/>
                  </a:cubicBezTo>
                  <a:cubicBezTo>
                    <a:pt x="32144" y="7199"/>
                    <a:pt x="31348" y="4739"/>
                    <a:pt x="30347" y="2825"/>
                  </a:cubicBezTo>
                  <a:cubicBezTo>
                    <a:pt x="29346" y="912"/>
                    <a:pt x="28139" y="1"/>
                    <a:pt x="26676" y="1"/>
                  </a:cubicBezTo>
                  <a:cubicBezTo>
                    <a:pt x="25058" y="1"/>
                    <a:pt x="23697" y="1185"/>
                    <a:pt x="22568" y="3554"/>
                  </a:cubicBezTo>
                  <a:cubicBezTo>
                    <a:pt x="21464" y="5832"/>
                    <a:pt x="20539" y="9021"/>
                    <a:pt x="19821" y="13030"/>
                  </a:cubicBezTo>
                  <a:cubicBezTo>
                    <a:pt x="19204" y="8839"/>
                    <a:pt x="18383" y="5650"/>
                    <a:pt x="17305" y="3372"/>
                  </a:cubicBezTo>
                  <a:cubicBezTo>
                    <a:pt x="16226" y="1094"/>
                    <a:pt x="14917" y="1"/>
                    <a:pt x="133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4"/>
            <p:cNvSpPr/>
            <p:nvPr/>
          </p:nvSpPr>
          <p:spPr>
            <a:xfrm>
              <a:off x="939650" y="988600"/>
              <a:ext cx="510950" cy="2009125"/>
            </a:xfrm>
            <a:custGeom>
              <a:avLst/>
              <a:gdLst/>
              <a:ahLst/>
              <a:cxnLst/>
              <a:rect l="l" t="t" r="r" b="b"/>
              <a:pathLst>
                <a:path w="20438" h="80365" extrusionOk="0">
                  <a:moveTo>
                    <a:pt x="13993" y="45376"/>
                  </a:moveTo>
                  <a:lnTo>
                    <a:pt x="13993" y="47928"/>
                  </a:lnTo>
                  <a:cubicBezTo>
                    <a:pt x="13993" y="52757"/>
                    <a:pt x="13608" y="56584"/>
                    <a:pt x="12838" y="59317"/>
                  </a:cubicBezTo>
                  <a:cubicBezTo>
                    <a:pt x="12093" y="62142"/>
                    <a:pt x="10989" y="63600"/>
                    <a:pt x="9551" y="63600"/>
                  </a:cubicBezTo>
                  <a:cubicBezTo>
                    <a:pt x="9218" y="63600"/>
                    <a:pt x="8858" y="63417"/>
                    <a:pt x="8473" y="63144"/>
                  </a:cubicBezTo>
                  <a:cubicBezTo>
                    <a:pt x="8114" y="62962"/>
                    <a:pt x="7780" y="62506"/>
                    <a:pt x="7472" y="61868"/>
                  </a:cubicBezTo>
                  <a:cubicBezTo>
                    <a:pt x="7189" y="61230"/>
                    <a:pt x="6958" y="60410"/>
                    <a:pt x="6779" y="59408"/>
                  </a:cubicBezTo>
                  <a:cubicBezTo>
                    <a:pt x="6599" y="58406"/>
                    <a:pt x="6496" y="57221"/>
                    <a:pt x="6496" y="55764"/>
                  </a:cubicBezTo>
                  <a:cubicBezTo>
                    <a:pt x="6496" y="53486"/>
                    <a:pt x="6702" y="51754"/>
                    <a:pt x="7087" y="50297"/>
                  </a:cubicBezTo>
                  <a:cubicBezTo>
                    <a:pt x="7497" y="48930"/>
                    <a:pt x="8011" y="47928"/>
                    <a:pt x="8627" y="47199"/>
                  </a:cubicBezTo>
                  <a:cubicBezTo>
                    <a:pt x="9243" y="46470"/>
                    <a:pt x="9936" y="46014"/>
                    <a:pt x="10732" y="45741"/>
                  </a:cubicBezTo>
                  <a:cubicBezTo>
                    <a:pt x="11528" y="45467"/>
                    <a:pt x="12298" y="45376"/>
                    <a:pt x="13094" y="45376"/>
                  </a:cubicBezTo>
                  <a:close/>
                  <a:moveTo>
                    <a:pt x="10578" y="0"/>
                  </a:moveTo>
                  <a:cubicBezTo>
                    <a:pt x="8832" y="0"/>
                    <a:pt x="7112" y="1094"/>
                    <a:pt x="5444" y="3189"/>
                  </a:cubicBezTo>
                  <a:cubicBezTo>
                    <a:pt x="3749" y="5285"/>
                    <a:pt x="2286" y="8565"/>
                    <a:pt x="1028" y="12848"/>
                  </a:cubicBezTo>
                  <a:lnTo>
                    <a:pt x="4596" y="26424"/>
                  </a:lnTo>
                  <a:cubicBezTo>
                    <a:pt x="5264" y="24237"/>
                    <a:pt x="6060" y="22415"/>
                    <a:pt x="6984" y="20957"/>
                  </a:cubicBezTo>
                  <a:cubicBezTo>
                    <a:pt x="7934" y="19408"/>
                    <a:pt x="8884" y="18588"/>
                    <a:pt x="9885" y="18588"/>
                  </a:cubicBezTo>
                  <a:cubicBezTo>
                    <a:pt x="10989" y="18588"/>
                    <a:pt x="11913" y="19499"/>
                    <a:pt x="12658" y="21322"/>
                  </a:cubicBezTo>
                  <a:cubicBezTo>
                    <a:pt x="13402" y="23053"/>
                    <a:pt x="13762" y="25877"/>
                    <a:pt x="13762" y="29613"/>
                  </a:cubicBezTo>
                  <a:cubicBezTo>
                    <a:pt x="13762" y="29613"/>
                    <a:pt x="13762" y="29613"/>
                    <a:pt x="13762" y="30889"/>
                  </a:cubicBezTo>
                  <a:cubicBezTo>
                    <a:pt x="12221" y="30889"/>
                    <a:pt x="10630" y="31162"/>
                    <a:pt x="8987" y="31800"/>
                  </a:cubicBezTo>
                  <a:cubicBezTo>
                    <a:pt x="7343" y="32347"/>
                    <a:pt x="5880" y="33622"/>
                    <a:pt x="4545" y="35445"/>
                  </a:cubicBezTo>
                  <a:cubicBezTo>
                    <a:pt x="3210" y="37267"/>
                    <a:pt x="2106" y="39909"/>
                    <a:pt x="1259" y="43189"/>
                  </a:cubicBezTo>
                  <a:cubicBezTo>
                    <a:pt x="411" y="46561"/>
                    <a:pt x="1" y="51025"/>
                    <a:pt x="1" y="56492"/>
                  </a:cubicBezTo>
                  <a:cubicBezTo>
                    <a:pt x="1" y="61048"/>
                    <a:pt x="232" y="64784"/>
                    <a:pt x="720" y="67882"/>
                  </a:cubicBezTo>
                  <a:cubicBezTo>
                    <a:pt x="1207" y="70889"/>
                    <a:pt x="1824" y="73349"/>
                    <a:pt x="2594" y="75171"/>
                  </a:cubicBezTo>
                  <a:cubicBezTo>
                    <a:pt x="3364" y="76994"/>
                    <a:pt x="4186" y="78360"/>
                    <a:pt x="5110" y="79180"/>
                  </a:cubicBezTo>
                  <a:cubicBezTo>
                    <a:pt x="6034" y="80000"/>
                    <a:pt x="6933" y="80365"/>
                    <a:pt x="7780" y="80365"/>
                  </a:cubicBezTo>
                  <a:cubicBezTo>
                    <a:pt x="9089" y="80365"/>
                    <a:pt x="10270" y="79545"/>
                    <a:pt x="11374" y="77814"/>
                  </a:cubicBezTo>
                  <a:cubicBezTo>
                    <a:pt x="12478" y="76082"/>
                    <a:pt x="13300" y="73622"/>
                    <a:pt x="13865" y="70433"/>
                  </a:cubicBezTo>
                  <a:lnTo>
                    <a:pt x="13993" y="70433"/>
                  </a:lnTo>
                  <a:cubicBezTo>
                    <a:pt x="13993" y="70433"/>
                    <a:pt x="13993" y="70433"/>
                    <a:pt x="13993" y="78543"/>
                  </a:cubicBezTo>
                  <a:lnTo>
                    <a:pt x="20437" y="78543"/>
                  </a:lnTo>
                  <a:cubicBezTo>
                    <a:pt x="20437" y="78543"/>
                    <a:pt x="20437" y="78543"/>
                    <a:pt x="20437" y="40183"/>
                  </a:cubicBezTo>
                  <a:cubicBezTo>
                    <a:pt x="20437" y="33258"/>
                    <a:pt x="20257" y="27244"/>
                    <a:pt x="19898" y="22233"/>
                  </a:cubicBezTo>
                  <a:cubicBezTo>
                    <a:pt x="19539" y="17130"/>
                    <a:pt x="18974" y="13030"/>
                    <a:pt x="18203" y="9659"/>
                  </a:cubicBezTo>
                  <a:cubicBezTo>
                    <a:pt x="17433" y="6379"/>
                    <a:pt x="16432" y="3918"/>
                    <a:pt x="15174" y="2369"/>
                  </a:cubicBezTo>
                  <a:cubicBezTo>
                    <a:pt x="13916" y="729"/>
                    <a:pt x="12401" y="0"/>
                    <a:pt x="10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4"/>
            <p:cNvSpPr/>
            <p:nvPr/>
          </p:nvSpPr>
          <p:spPr>
            <a:xfrm>
              <a:off x="1561600" y="63775"/>
              <a:ext cx="575125" cy="2888400"/>
            </a:xfrm>
            <a:custGeom>
              <a:avLst/>
              <a:gdLst/>
              <a:ahLst/>
              <a:cxnLst/>
              <a:rect l="l" t="t" r="r" b="b"/>
              <a:pathLst>
                <a:path w="23005" h="115536" extrusionOk="0">
                  <a:moveTo>
                    <a:pt x="1" y="0"/>
                  </a:moveTo>
                  <a:lnTo>
                    <a:pt x="1" y="115536"/>
                  </a:lnTo>
                  <a:lnTo>
                    <a:pt x="7112" y="115536"/>
                  </a:lnTo>
                  <a:lnTo>
                    <a:pt x="7112" y="78998"/>
                  </a:lnTo>
                  <a:lnTo>
                    <a:pt x="7241" y="78998"/>
                  </a:lnTo>
                  <a:lnTo>
                    <a:pt x="14250" y="115536"/>
                  </a:lnTo>
                  <a:lnTo>
                    <a:pt x="23005" y="115536"/>
                  </a:lnTo>
                  <a:lnTo>
                    <a:pt x="14378" y="73804"/>
                  </a:lnTo>
                  <a:lnTo>
                    <a:pt x="22645" y="39454"/>
                  </a:lnTo>
                  <a:lnTo>
                    <a:pt x="14096" y="39454"/>
                  </a:lnTo>
                  <a:lnTo>
                    <a:pt x="7241" y="70251"/>
                  </a:lnTo>
                  <a:lnTo>
                    <a:pt x="7112" y="70251"/>
                  </a:lnTo>
                  <a:lnTo>
                    <a:pt x="71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2181625" y="1050100"/>
              <a:ext cx="176550" cy="1902075"/>
            </a:xfrm>
            <a:custGeom>
              <a:avLst/>
              <a:gdLst/>
              <a:ahLst/>
              <a:cxnLst/>
              <a:rect l="l" t="t" r="r" b="b"/>
              <a:pathLst>
                <a:path w="7062" h="76083" extrusionOk="0">
                  <a:moveTo>
                    <a:pt x="1" y="1"/>
                  </a:moveTo>
                  <a:lnTo>
                    <a:pt x="1" y="76083"/>
                  </a:lnTo>
                  <a:lnTo>
                    <a:pt x="7061" y="76083"/>
                  </a:lnTo>
                  <a:lnTo>
                    <a:pt x="70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4"/>
            <p:cNvSpPr/>
            <p:nvPr/>
          </p:nvSpPr>
          <p:spPr>
            <a:xfrm>
              <a:off x="2430025" y="977200"/>
              <a:ext cx="569975" cy="2025100"/>
            </a:xfrm>
            <a:custGeom>
              <a:avLst/>
              <a:gdLst/>
              <a:ahLst/>
              <a:cxnLst/>
              <a:rect l="l" t="t" r="r" b="b"/>
              <a:pathLst>
                <a:path w="22799" h="81004" extrusionOk="0">
                  <a:moveTo>
                    <a:pt x="11400" y="22233"/>
                  </a:moveTo>
                  <a:cubicBezTo>
                    <a:pt x="14250" y="22233"/>
                    <a:pt x="16535" y="30434"/>
                    <a:pt x="16535" y="40456"/>
                  </a:cubicBezTo>
                  <a:cubicBezTo>
                    <a:pt x="16535" y="50570"/>
                    <a:pt x="14250" y="58680"/>
                    <a:pt x="11400" y="58680"/>
                  </a:cubicBezTo>
                  <a:cubicBezTo>
                    <a:pt x="8576" y="58680"/>
                    <a:pt x="6265" y="50570"/>
                    <a:pt x="6265" y="40456"/>
                  </a:cubicBezTo>
                  <a:cubicBezTo>
                    <a:pt x="6265" y="30434"/>
                    <a:pt x="8576" y="22233"/>
                    <a:pt x="11400" y="22233"/>
                  </a:cubicBezTo>
                  <a:close/>
                  <a:moveTo>
                    <a:pt x="11400" y="1"/>
                  </a:moveTo>
                  <a:cubicBezTo>
                    <a:pt x="5110" y="1"/>
                    <a:pt x="1" y="18133"/>
                    <a:pt x="1" y="40456"/>
                  </a:cubicBezTo>
                  <a:cubicBezTo>
                    <a:pt x="1" y="62871"/>
                    <a:pt x="5110" y="81003"/>
                    <a:pt x="11400" y="81003"/>
                  </a:cubicBezTo>
                  <a:cubicBezTo>
                    <a:pt x="17716" y="81003"/>
                    <a:pt x="22799" y="62871"/>
                    <a:pt x="22799" y="40456"/>
                  </a:cubicBezTo>
                  <a:cubicBezTo>
                    <a:pt x="22799" y="18133"/>
                    <a:pt x="17716" y="1"/>
                    <a:pt x="114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4"/>
            <p:cNvSpPr/>
            <p:nvPr/>
          </p:nvSpPr>
          <p:spPr>
            <a:xfrm>
              <a:off x="2143125" y="-2300"/>
              <a:ext cx="256750" cy="913475"/>
            </a:xfrm>
            <a:custGeom>
              <a:avLst/>
              <a:gdLst/>
              <a:ahLst/>
              <a:cxnLst/>
              <a:rect l="l" t="t" r="r" b="b"/>
              <a:pathLst>
                <a:path w="10270" h="36539" extrusionOk="0">
                  <a:moveTo>
                    <a:pt x="5135" y="1"/>
                  </a:moveTo>
                  <a:cubicBezTo>
                    <a:pt x="2285" y="1"/>
                    <a:pt x="0" y="8201"/>
                    <a:pt x="0" y="18315"/>
                  </a:cubicBezTo>
                  <a:cubicBezTo>
                    <a:pt x="0" y="28338"/>
                    <a:pt x="2285" y="36538"/>
                    <a:pt x="5135" y="36538"/>
                  </a:cubicBezTo>
                  <a:cubicBezTo>
                    <a:pt x="7959" y="36538"/>
                    <a:pt x="10270" y="28338"/>
                    <a:pt x="10270" y="18315"/>
                  </a:cubicBezTo>
                  <a:cubicBezTo>
                    <a:pt x="10270" y="8201"/>
                    <a:pt x="7959" y="1"/>
                    <a:pt x="5135" y="1"/>
                  </a:cubicBezTo>
                  <a:close/>
                </a:path>
              </a:pathLst>
            </a:custGeom>
            <a:solidFill>
              <a:srgbClr val="F6B3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231;p4">
            <a:extLst>
              <a:ext uri="{FF2B5EF4-FFF2-40B4-BE49-F238E27FC236}">
                <a16:creationId xmlns:a16="http://schemas.microsoft.com/office/drawing/2014/main" id="{0AB75918-5BBC-A815-3BF6-31DD7843A448}"/>
              </a:ext>
            </a:extLst>
          </p:cNvPr>
          <p:cNvSpPr txBox="1">
            <a:spLocks/>
          </p:cNvSpPr>
          <p:nvPr/>
        </p:nvSpPr>
        <p:spPr>
          <a:xfrm>
            <a:off x="1992918" y="1228232"/>
            <a:ext cx="8206164" cy="14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SzPts val="4800"/>
            </a:pPr>
            <a:r>
              <a:rPr lang="da-DK" sz="5000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Sådan opsiger </a:t>
            </a:r>
          </a:p>
          <a:p>
            <a:pPr algn="ctr">
              <a:lnSpc>
                <a:spcPct val="90000"/>
              </a:lnSpc>
              <a:buSzPts val="4800"/>
            </a:pPr>
            <a:r>
              <a:rPr lang="da-DK" sz="5000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du med værdighed</a:t>
            </a:r>
          </a:p>
        </p:txBody>
      </p:sp>
      <p:pic>
        <p:nvPicPr>
          <p:cNvPr id="8" name="Billede 7" descr="Et billede, der indeholder skitse, tegning, stregtegning, kunst&#10;&#10;AI-genereret indhold kan være ukorrekt.">
            <a:extLst>
              <a:ext uri="{FF2B5EF4-FFF2-40B4-BE49-F238E27FC236}">
                <a16:creationId xmlns:a16="http://schemas.microsoft.com/office/drawing/2014/main" id="{985A71AD-D687-63FE-951D-40C67AD389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97157"/>
            <a:ext cx="12161781" cy="27765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05AB9-F02B-A07D-1AF4-B23A30A34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E1566A0D-029B-8B17-B3BB-D24A31B2BB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endParaRPr lang="da-DK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4B16998-8FA2-5B8A-624D-9E851125CED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60000" y="526093"/>
            <a:ext cx="3607200" cy="5424707"/>
          </a:xfrm>
        </p:spPr>
        <p:txBody>
          <a:bodyPr/>
          <a:lstStyle/>
          <a:p>
            <a:endParaRPr lang="da-DK" dirty="0"/>
          </a:p>
          <a:p>
            <a:pPr marL="127000" indent="0">
              <a:buNone/>
            </a:pPr>
            <a:r>
              <a:rPr lang="da-DK" sz="2500" b="1" dirty="0">
                <a:latin typeface="Arial Black" panose="020B0604020202020204" pitchFamily="34" charset="0"/>
                <a:cs typeface="Arial Black" panose="020B0604020202020204" pitchFamily="34" charset="0"/>
              </a:rPr>
              <a:t>Hvorfor værdighed?</a:t>
            </a:r>
          </a:p>
          <a:p>
            <a:pPr marL="127000" indent="0">
              <a:buNone/>
            </a:pPr>
            <a:endParaRPr lang="da-DK" sz="25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lvl="1"/>
            <a:r>
              <a:rPr lang="da-DK" b="1" dirty="0"/>
              <a:t>Respekt for medarbejderne</a:t>
            </a:r>
          </a:p>
          <a:p>
            <a:pPr lvl="1"/>
            <a:r>
              <a:rPr lang="da-DK" b="1" dirty="0"/>
              <a:t>Tilbageværende </a:t>
            </a:r>
            <a:r>
              <a:rPr lang="da-DK" b="1" dirty="0">
                <a:solidFill>
                  <a:schemeClr val="bg1"/>
                </a:solidFill>
              </a:rPr>
              <a:t>medarbejdere oplever tryghed og fokus – og bliver til virksomhedens ambassadører</a:t>
            </a:r>
          </a:p>
          <a:p>
            <a:pPr lvl="1"/>
            <a:r>
              <a:rPr lang="da-DK" b="1" dirty="0">
                <a:solidFill>
                  <a:schemeClr val="bg1"/>
                </a:solidFill>
              </a:rPr>
              <a:t>Styrker brand </a:t>
            </a:r>
            <a:r>
              <a:rPr lang="da-DK" b="1" dirty="0" err="1">
                <a:solidFill>
                  <a:schemeClr val="bg1"/>
                </a:solidFill>
              </a:rPr>
              <a:t>pre</a:t>
            </a:r>
            <a:r>
              <a:rPr lang="da-DK" b="1" dirty="0">
                <a:solidFill>
                  <a:schemeClr val="bg1"/>
                </a:solidFill>
              </a:rPr>
              <a:t>/post</a:t>
            </a:r>
          </a:p>
          <a:p>
            <a:pPr lvl="1"/>
            <a:r>
              <a:rPr lang="da-DK" b="1" dirty="0">
                <a:solidFill>
                  <a:schemeClr val="bg1"/>
                </a:solidFill>
              </a:rPr>
              <a:t>Gør det lettere at rekruttere</a:t>
            </a:r>
          </a:p>
          <a:p>
            <a:pPr lvl="1"/>
            <a:r>
              <a:rPr lang="da-DK" b="1" dirty="0">
                <a:solidFill>
                  <a:schemeClr val="bg1"/>
                </a:solidFill>
              </a:rPr>
              <a:t>Gør det muligt at skilte med sine værdier</a:t>
            </a:r>
          </a:p>
          <a:p>
            <a:pPr lvl="1"/>
            <a:r>
              <a:rPr lang="da-DK" b="1" dirty="0">
                <a:solidFill>
                  <a:schemeClr val="bg1"/>
                </a:solidFill>
              </a:rPr>
              <a:t>Jo mere værdighed, jo mere </a:t>
            </a:r>
            <a:r>
              <a:rPr lang="da-DK" b="1" dirty="0" err="1">
                <a:solidFill>
                  <a:schemeClr val="bg1"/>
                </a:solidFill>
              </a:rPr>
              <a:t>employer</a:t>
            </a:r>
            <a:r>
              <a:rPr lang="da-DK" b="1" dirty="0">
                <a:solidFill>
                  <a:schemeClr val="bg1"/>
                </a:solidFill>
              </a:rPr>
              <a:t> branding</a:t>
            </a:r>
          </a:p>
        </p:txBody>
      </p:sp>
      <p:grpSp>
        <p:nvGrpSpPr>
          <p:cNvPr id="8" name="Google Shape;57;p22">
            <a:extLst>
              <a:ext uri="{FF2B5EF4-FFF2-40B4-BE49-F238E27FC236}">
                <a16:creationId xmlns:a16="http://schemas.microsoft.com/office/drawing/2014/main" id="{94F81C0B-BC37-1ADE-ED23-5AF69D331375}"/>
              </a:ext>
            </a:extLst>
          </p:cNvPr>
          <p:cNvGrpSpPr/>
          <p:nvPr/>
        </p:nvGrpSpPr>
        <p:grpSpPr>
          <a:xfrm>
            <a:off x="11221901" y="6329084"/>
            <a:ext cx="630374" cy="175349"/>
            <a:chOff x="-650" y="-2300"/>
            <a:chExt cx="3000650" cy="3004600"/>
          </a:xfrm>
        </p:grpSpPr>
        <p:sp>
          <p:nvSpPr>
            <p:cNvPr id="9" name="Google Shape;58;p22">
              <a:extLst>
                <a:ext uri="{FF2B5EF4-FFF2-40B4-BE49-F238E27FC236}">
                  <a16:creationId xmlns:a16="http://schemas.microsoft.com/office/drawing/2014/main" id="{3A13B90C-7F17-CC38-D92C-065E7CE0E903}"/>
                </a:ext>
              </a:extLst>
            </p:cNvPr>
            <p:cNvSpPr/>
            <p:nvPr/>
          </p:nvSpPr>
          <p:spPr>
            <a:xfrm>
              <a:off x="-650" y="995425"/>
              <a:ext cx="861375" cy="1956750"/>
            </a:xfrm>
            <a:custGeom>
              <a:avLst/>
              <a:gdLst/>
              <a:ahLst/>
              <a:cxnLst/>
              <a:rect l="l" t="t" r="r" b="b"/>
              <a:pathLst>
                <a:path w="34455" h="78270" extrusionOk="0">
                  <a:moveTo>
                    <a:pt x="13351" y="1"/>
                  </a:moveTo>
                  <a:cubicBezTo>
                    <a:pt x="12555" y="1"/>
                    <a:pt x="11810" y="365"/>
                    <a:pt x="11143" y="1094"/>
                  </a:cubicBezTo>
                  <a:cubicBezTo>
                    <a:pt x="10475" y="1823"/>
                    <a:pt x="9859" y="2734"/>
                    <a:pt x="9320" y="3919"/>
                  </a:cubicBezTo>
                  <a:cubicBezTo>
                    <a:pt x="8755" y="5103"/>
                    <a:pt x="8293" y="6470"/>
                    <a:pt x="7908" y="7928"/>
                  </a:cubicBezTo>
                  <a:cubicBezTo>
                    <a:pt x="7523" y="9477"/>
                    <a:pt x="7189" y="11026"/>
                    <a:pt x="6932" y="12666"/>
                  </a:cubicBezTo>
                  <a:lnTo>
                    <a:pt x="6855" y="12666"/>
                  </a:lnTo>
                  <a:cubicBezTo>
                    <a:pt x="6855" y="12666"/>
                    <a:pt x="6855" y="12666"/>
                    <a:pt x="6855" y="2188"/>
                  </a:cubicBezTo>
                  <a:lnTo>
                    <a:pt x="0" y="2188"/>
                  </a:lnTo>
                  <a:cubicBezTo>
                    <a:pt x="0" y="2188"/>
                    <a:pt x="0" y="2188"/>
                    <a:pt x="0" y="78270"/>
                  </a:cubicBezTo>
                  <a:lnTo>
                    <a:pt x="7112" y="78270"/>
                  </a:lnTo>
                  <a:cubicBezTo>
                    <a:pt x="7112" y="78270"/>
                    <a:pt x="7112" y="78270"/>
                    <a:pt x="7112" y="36994"/>
                  </a:cubicBezTo>
                  <a:cubicBezTo>
                    <a:pt x="7112" y="32438"/>
                    <a:pt x="7420" y="28520"/>
                    <a:pt x="8036" y="25422"/>
                  </a:cubicBezTo>
                  <a:cubicBezTo>
                    <a:pt x="8652" y="22233"/>
                    <a:pt x="9525" y="20684"/>
                    <a:pt x="10655" y="20684"/>
                  </a:cubicBezTo>
                  <a:cubicBezTo>
                    <a:pt x="11708" y="20684"/>
                    <a:pt x="12478" y="21960"/>
                    <a:pt x="12966" y="24511"/>
                  </a:cubicBezTo>
                  <a:cubicBezTo>
                    <a:pt x="13453" y="26971"/>
                    <a:pt x="13710" y="30525"/>
                    <a:pt x="13710" y="34898"/>
                  </a:cubicBezTo>
                  <a:cubicBezTo>
                    <a:pt x="13710" y="34898"/>
                    <a:pt x="13710" y="34898"/>
                    <a:pt x="13710" y="78270"/>
                  </a:cubicBezTo>
                  <a:lnTo>
                    <a:pt x="20771" y="78270"/>
                  </a:lnTo>
                  <a:cubicBezTo>
                    <a:pt x="20771" y="78270"/>
                    <a:pt x="20771" y="78270"/>
                    <a:pt x="20771" y="37176"/>
                  </a:cubicBezTo>
                  <a:cubicBezTo>
                    <a:pt x="20771" y="34989"/>
                    <a:pt x="20848" y="32985"/>
                    <a:pt x="20976" y="30980"/>
                  </a:cubicBezTo>
                  <a:cubicBezTo>
                    <a:pt x="21130" y="28976"/>
                    <a:pt x="21335" y="27245"/>
                    <a:pt x="21643" y="25696"/>
                  </a:cubicBezTo>
                  <a:cubicBezTo>
                    <a:pt x="21952" y="24147"/>
                    <a:pt x="22311" y="22962"/>
                    <a:pt x="22773" y="22051"/>
                  </a:cubicBezTo>
                  <a:cubicBezTo>
                    <a:pt x="23210" y="21140"/>
                    <a:pt x="23723" y="20684"/>
                    <a:pt x="24339" y="20684"/>
                  </a:cubicBezTo>
                  <a:cubicBezTo>
                    <a:pt x="24981" y="20684"/>
                    <a:pt x="25469" y="21049"/>
                    <a:pt x="25880" y="21960"/>
                  </a:cubicBezTo>
                  <a:cubicBezTo>
                    <a:pt x="26265" y="22780"/>
                    <a:pt x="26573" y="23964"/>
                    <a:pt x="26804" y="25422"/>
                  </a:cubicBezTo>
                  <a:cubicBezTo>
                    <a:pt x="27035" y="26789"/>
                    <a:pt x="27189" y="28520"/>
                    <a:pt x="27266" y="30525"/>
                  </a:cubicBezTo>
                  <a:cubicBezTo>
                    <a:pt x="27343" y="32529"/>
                    <a:pt x="27394" y="34534"/>
                    <a:pt x="27394" y="36721"/>
                  </a:cubicBezTo>
                  <a:cubicBezTo>
                    <a:pt x="27394" y="36721"/>
                    <a:pt x="27394" y="36721"/>
                    <a:pt x="27394" y="78270"/>
                  </a:cubicBezTo>
                  <a:lnTo>
                    <a:pt x="34455" y="78270"/>
                  </a:lnTo>
                  <a:cubicBezTo>
                    <a:pt x="34455" y="78270"/>
                    <a:pt x="34455" y="78270"/>
                    <a:pt x="34455" y="31163"/>
                  </a:cubicBezTo>
                  <a:cubicBezTo>
                    <a:pt x="34455" y="27609"/>
                    <a:pt x="34326" y="23964"/>
                    <a:pt x="34044" y="20229"/>
                  </a:cubicBezTo>
                  <a:cubicBezTo>
                    <a:pt x="33787" y="16584"/>
                    <a:pt x="33351" y="13213"/>
                    <a:pt x="32735" y="10206"/>
                  </a:cubicBezTo>
                  <a:cubicBezTo>
                    <a:pt x="32144" y="7199"/>
                    <a:pt x="31348" y="4739"/>
                    <a:pt x="30347" y="2825"/>
                  </a:cubicBezTo>
                  <a:cubicBezTo>
                    <a:pt x="29346" y="912"/>
                    <a:pt x="28139" y="1"/>
                    <a:pt x="26676" y="1"/>
                  </a:cubicBezTo>
                  <a:cubicBezTo>
                    <a:pt x="25058" y="1"/>
                    <a:pt x="23697" y="1185"/>
                    <a:pt x="22568" y="3554"/>
                  </a:cubicBezTo>
                  <a:cubicBezTo>
                    <a:pt x="21464" y="5832"/>
                    <a:pt x="20539" y="9021"/>
                    <a:pt x="19821" y="13030"/>
                  </a:cubicBezTo>
                  <a:cubicBezTo>
                    <a:pt x="19204" y="8839"/>
                    <a:pt x="18383" y="5650"/>
                    <a:pt x="17305" y="3372"/>
                  </a:cubicBezTo>
                  <a:cubicBezTo>
                    <a:pt x="16226" y="1094"/>
                    <a:pt x="14917" y="1"/>
                    <a:pt x="133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9;p22">
              <a:extLst>
                <a:ext uri="{FF2B5EF4-FFF2-40B4-BE49-F238E27FC236}">
                  <a16:creationId xmlns:a16="http://schemas.microsoft.com/office/drawing/2014/main" id="{7ABE272F-F0C7-BA85-808A-4598BB080B7D}"/>
                </a:ext>
              </a:extLst>
            </p:cNvPr>
            <p:cNvSpPr/>
            <p:nvPr/>
          </p:nvSpPr>
          <p:spPr>
            <a:xfrm>
              <a:off x="939650" y="988600"/>
              <a:ext cx="510950" cy="2009125"/>
            </a:xfrm>
            <a:custGeom>
              <a:avLst/>
              <a:gdLst/>
              <a:ahLst/>
              <a:cxnLst/>
              <a:rect l="l" t="t" r="r" b="b"/>
              <a:pathLst>
                <a:path w="20438" h="80365" extrusionOk="0">
                  <a:moveTo>
                    <a:pt x="13993" y="45376"/>
                  </a:moveTo>
                  <a:lnTo>
                    <a:pt x="13993" y="47928"/>
                  </a:lnTo>
                  <a:cubicBezTo>
                    <a:pt x="13993" y="52757"/>
                    <a:pt x="13608" y="56584"/>
                    <a:pt x="12838" y="59317"/>
                  </a:cubicBezTo>
                  <a:cubicBezTo>
                    <a:pt x="12093" y="62142"/>
                    <a:pt x="10989" y="63600"/>
                    <a:pt x="9551" y="63600"/>
                  </a:cubicBezTo>
                  <a:cubicBezTo>
                    <a:pt x="9218" y="63600"/>
                    <a:pt x="8858" y="63417"/>
                    <a:pt x="8473" y="63144"/>
                  </a:cubicBezTo>
                  <a:cubicBezTo>
                    <a:pt x="8114" y="62962"/>
                    <a:pt x="7780" y="62506"/>
                    <a:pt x="7472" y="61868"/>
                  </a:cubicBezTo>
                  <a:cubicBezTo>
                    <a:pt x="7189" y="61230"/>
                    <a:pt x="6958" y="60410"/>
                    <a:pt x="6779" y="59408"/>
                  </a:cubicBezTo>
                  <a:cubicBezTo>
                    <a:pt x="6599" y="58406"/>
                    <a:pt x="6496" y="57221"/>
                    <a:pt x="6496" y="55764"/>
                  </a:cubicBezTo>
                  <a:cubicBezTo>
                    <a:pt x="6496" y="53486"/>
                    <a:pt x="6702" y="51754"/>
                    <a:pt x="7087" y="50297"/>
                  </a:cubicBezTo>
                  <a:cubicBezTo>
                    <a:pt x="7497" y="48930"/>
                    <a:pt x="8011" y="47928"/>
                    <a:pt x="8627" y="47199"/>
                  </a:cubicBezTo>
                  <a:cubicBezTo>
                    <a:pt x="9243" y="46470"/>
                    <a:pt x="9936" y="46014"/>
                    <a:pt x="10732" y="45741"/>
                  </a:cubicBezTo>
                  <a:cubicBezTo>
                    <a:pt x="11528" y="45467"/>
                    <a:pt x="12298" y="45376"/>
                    <a:pt x="13094" y="45376"/>
                  </a:cubicBezTo>
                  <a:close/>
                  <a:moveTo>
                    <a:pt x="10578" y="0"/>
                  </a:moveTo>
                  <a:cubicBezTo>
                    <a:pt x="8832" y="0"/>
                    <a:pt x="7112" y="1094"/>
                    <a:pt x="5444" y="3189"/>
                  </a:cubicBezTo>
                  <a:cubicBezTo>
                    <a:pt x="3749" y="5285"/>
                    <a:pt x="2286" y="8565"/>
                    <a:pt x="1028" y="12848"/>
                  </a:cubicBezTo>
                  <a:lnTo>
                    <a:pt x="4596" y="26424"/>
                  </a:lnTo>
                  <a:cubicBezTo>
                    <a:pt x="5264" y="24237"/>
                    <a:pt x="6060" y="22415"/>
                    <a:pt x="6984" y="20957"/>
                  </a:cubicBezTo>
                  <a:cubicBezTo>
                    <a:pt x="7934" y="19408"/>
                    <a:pt x="8884" y="18588"/>
                    <a:pt x="9885" y="18588"/>
                  </a:cubicBezTo>
                  <a:cubicBezTo>
                    <a:pt x="10989" y="18588"/>
                    <a:pt x="11913" y="19499"/>
                    <a:pt x="12658" y="21322"/>
                  </a:cubicBezTo>
                  <a:cubicBezTo>
                    <a:pt x="13402" y="23053"/>
                    <a:pt x="13762" y="25877"/>
                    <a:pt x="13762" y="29613"/>
                  </a:cubicBezTo>
                  <a:cubicBezTo>
                    <a:pt x="13762" y="29613"/>
                    <a:pt x="13762" y="29613"/>
                    <a:pt x="13762" y="30889"/>
                  </a:cubicBezTo>
                  <a:cubicBezTo>
                    <a:pt x="12221" y="30889"/>
                    <a:pt x="10630" y="31162"/>
                    <a:pt x="8987" y="31800"/>
                  </a:cubicBezTo>
                  <a:cubicBezTo>
                    <a:pt x="7343" y="32347"/>
                    <a:pt x="5880" y="33622"/>
                    <a:pt x="4545" y="35445"/>
                  </a:cubicBezTo>
                  <a:cubicBezTo>
                    <a:pt x="3210" y="37267"/>
                    <a:pt x="2106" y="39909"/>
                    <a:pt x="1259" y="43189"/>
                  </a:cubicBezTo>
                  <a:cubicBezTo>
                    <a:pt x="411" y="46561"/>
                    <a:pt x="1" y="51025"/>
                    <a:pt x="1" y="56492"/>
                  </a:cubicBezTo>
                  <a:cubicBezTo>
                    <a:pt x="1" y="61048"/>
                    <a:pt x="232" y="64784"/>
                    <a:pt x="720" y="67882"/>
                  </a:cubicBezTo>
                  <a:cubicBezTo>
                    <a:pt x="1207" y="70889"/>
                    <a:pt x="1824" y="73349"/>
                    <a:pt x="2594" y="75171"/>
                  </a:cubicBezTo>
                  <a:cubicBezTo>
                    <a:pt x="3364" y="76994"/>
                    <a:pt x="4186" y="78360"/>
                    <a:pt x="5110" y="79180"/>
                  </a:cubicBezTo>
                  <a:cubicBezTo>
                    <a:pt x="6034" y="80000"/>
                    <a:pt x="6933" y="80365"/>
                    <a:pt x="7780" y="80365"/>
                  </a:cubicBezTo>
                  <a:cubicBezTo>
                    <a:pt x="9089" y="80365"/>
                    <a:pt x="10270" y="79545"/>
                    <a:pt x="11374" y="77814"/>
                  </a:cubicBezTo>
                  <a:cubicBezTo>
                    <a:pt x="12478" y="76082"/>
                    <a:pt x="13300" y="73622"/>
                    <a:pt x="13865" y="70433"/>
                  </a:cubicBezTo>
                  <a:lnTo>
                    <a:pt x="13993" y="70433"/>
                  </a:lnTo>
                  <a:cubicBezTo>
                    <a:pt x="13993" y="70433"/>
                    <a:pt x="13993" y="70433"/>
                    <a:pt x="13993" y="78543"/>
                  </a:cubicBezTo>
                  <a:lnTo>
                    <a:pt x="20437" y="78543"/>
                  </a:lnTo>
                  <a:cubicBezTo>
                    <a:pt x="20437" y="78543"/>
                    <a:pt x="20437" y="78543"/>
                    <a:pt x="20437" y="40183"/>
                  </a:cubicBezTo>
                  <a:cubicBezTo>
                    <a:pt x="20437" y="33258"/>
                    <a:pt x="20257" y="27244"/>
                    <a:pt x="19898" y="22233"/>
                  </a:cubicBezTo>
                  <a:cubicBezTo>
                    <a:pt x="19539" y="17130"/>
                    <a:pt x="18974" y="13030"/>
                    <a:pt x="18203" y="9659"/>
                  </a:cubicBezTo>
                  <a:cubicBezTo>
                    <a:pt x="17433" y="6379"/>
                    <a:pt x="16432" y="3918"/>
                    <a:pt x="15174" y="2369"/>
                  </a:cubicBezTo>
                  <a:cubicBezTo>
                    <a:pt x="13916" y="729"/>
                    <a:pt x="12401" y="0"/>
                    <a:pt x="10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0;p22">
              <a:extLst>
                <a:ext uri="{FF2B5EF4-FFF2-40B4-BE49-F238E27FC236}">
                  <a16:creationId xmlns:a16="http://schemas.microsoft.com/office/drawing/2014/main" id="{2F43067E-163D-60B9-566B-42F2C227A780}"/>
                </a:ext>
              </a:extLst>
            </p:cNvPr>
            <p:cNvSpPr/>
            <p:nvPr/>
          </p:nvSpPr>
          <p:spPr>
            <a:xfrm>
              <a:off x="1561600" y="63775"/>
              <a:ext cx="575125" cy="2888400"/>
            </a:xfrm>
            <a:custGeom>
              <a:avLst/>
              <a:gdLst/>
              <a:ahLst/>
              <a:cxnLst/>
              <a:rect l="l" t="t" r="r" b="b"/>
              <a:pathLst>
                <a:path w="23005" h="115536" extrusionOk="0">
                  <a:moveTo>
                    <a:pt x="1" y="0"/>
                  </a:moveTo>
                  <a:lnTo>
                    <a:pt x="1" y="115536"/>
                  </a:lnTo>
                  <a:lnTo>
                    <a:pt x="7112" y="115536"/>
                  </a:lnTo>
                  <a:lnTo>
                    <a:pt x="7112" y="78998"/>
                  </a:lnTo>
                  <a:lnTo>
                    <a:pt x="7241" y="78998"/>
                  </a:lnTo>
                  <a:lnTo>
                    <a:pt x="14250" y="115536"/>
                  </a:lnTo>
                  <a:lnTo>
                    <a:pt x="23005" y="115536"/>
                  </a:lnTo>
                  <a:lnTo>
                    <a:pt x="14378" y="73804"/>
                  </a:lnTo>
                  <a:lnTo>
                    <a:pt x="22645" y="39454"/>
                  </a:lnTo>
                  <a:lnTo>
                    <a:pt x="14096" y="39454"/>
                  </a:lnTo>
                  <a:lnTo>
                    <a:pt x="7241" y="70251"/>
                  </a:lnTo>
                  <a:lnTo>
                    <a:pt x="7112" y="70251"/>
                  </a:lnTo>
                  <a:lnTo>
                    <a:pt x="71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1;p22">
              <a:extLst>
                <a:ext uri="{FF2B5EF4-FFF2-40B4-BE49-F238E27FC236}">
                  <a16:creationId xmlns:a16="http://schemas.microsoft.com/office/drawing/2014/main" id="{89A7FBB8-502F-56B9-771E-9203C3B89B4A}"/>
                </a:ext>
              </a:extLst>
            </p:cNvPr>
            <p:cNvSpPr/>
            <p:nvPr/>
          </p:nvSpPr>
          <p:spPr>
            <a:xfrm>
              <a:off x="2181625" y="1050100"/>
              <a:ext cx="176550" cy="1902075"/>
            </a:xfrm>
            <a:custGeom>
              <a:avLst/>
              <a:gdLst/>
              <a:ahLst/>
              <a:cxnLst/>
              <a:rect l="l" t="t" r="r" b="b"/>
              <a:pathLst>
                <a:path w="7062" h="76083" extrusionOk="0">
                  <a:moveTo>
                    <a:pt x="1" y="1"/>
                  </a:moveTo>
                  <a:lnTo>
                    <a:pt x="1" y="76083"/>
                  </a:lnTo>
                  <a:lnTo>
                    <a:pt x="7061" y="76083"/>
                  </a:lnTo>
                  <a:lnTo>
                    <a:pt x="70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2;p22">
              <a:extLst>
                <a:ext uri="{FF2B5EF4-FFF2-40B4-BE49-F238E27FC236}">
                  <a16:creationId xmlns:a16="http://schemas.microsoft.com/office/drawing/2014/main" id="{950BAF93-245D-FB51-0348-945EE7C2C9B4}"/>
                </a:ext>
              </a:extLst>
            </p:cNvPr>
            <p:cNvSpPr/>
            <p:nvPr/>
          </p:nvSpPr>
          <p:spPr>
            <a:xfrm>
              <a:off x="2430025" y="977200"/>
              <a:ext cx="569975" cy="2025100"/>
            </a:xfrm>
            <a:custGeom>
              <a:avLst/>
              <a:gdLst/>
              <a:ahLst/>
              <a:cxnLst/>
              <a:rect l="l" t="t" r="r" b="b"/>
              <a:pathLst>
                <a:path w="22799" h="81004" extrusionOk="0">
                  <a:moveTo>
                    <a:pt x="11400" y="22233"/>
                  </a:moveTo>
                  <a:cubicBezTo>
                    <a:pt x="14250" y="22233"/>
                    <a:pt x="16535" y="30434"/>
                    <a:pt x="16535" y="40456"/>
                  </a:cubicBezTo>
                  <a:cubicBezTo>
                    <a:pt x="16535" y="50570"/>
                    <a:pt x="14250" y="58680"/>
                    <a:pt x="11400" y="58680"/>
                  </a:cubicBezTo>
                  <a:cubicBezTo>
                    <a:pt x="8576" y="58680"/>
                    <a:pt x="6265" y="50570"/>
                    <a:pt x="6265" y="40456"/>
                  </a:cubicBezTo>
                  <a:cubicBezTo>
                    <a:pt x="6265" y="30434"/>
                    <a:pt x="8576" y="22233"/>
                    <a:pt x="11400" y="22233"/>
                  </a:cubicBezTo>
                  <a:close/>
                  <a:moveTo>
                    <a:pt x="11400" y="1"/>
                  </a:moveTo>
                  <a:cubicBezTo>
                    <a:pt x="5110" y="1"/>
                    <a:pt x="1" y="18133"/>
                    <a:pt x="1" y="40456"/>
                  </a:cubicBezTo>
                  <a:cubicBezTo>
                    <a:pt x="1" y="62871"/>
                    <a:pt x="5110" y="81003"/>
                    <a:pt x="11400" y="81003"/>
                  </a:cubicBezTo>
                  <a:cubicBezTo>
                    <a:pt x="17716" y="81003"/>
                    <a:pt x="22799" y="62871"/>
                    <a:pt x="22799" y="40456"/>
                  </a:cubicBezTo>
                  <a:cubicBezTo>
                    <a:pt x="22799" y="18133"/>
                    <a:pt x="17716" y="1"/>
                    <a:pt x="114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3;p22">
              <a:extLst>
                <a:ext uri="{FF2B5EF4-FFF2-40B4-BE49-F238E27FC236}">
                  <a16:creationId xmlns:a16="http://schemas.microsoft.com/office/drawing/2014/main" id="{1398F4CA-8198-935F-B9F3-4D64717AC8DF}"/>
                </a:ext>
              </a:extLst>
            </p:cNvPr>
            <p:cNvSpPr/>
            <p:nvPr/>
          </p:nvSpPr>
          <p:spPr>
            <a:xfrm>
              <a:off x="2143125" y="-2300"/>
              <a:ext cx="256750" cy="913475"/>
            </a:xfrm>
            <a:custGeom>
              <a:avLst/>
              <a:gdLst/>
              <a:ahLst/>
              <a:cxnLst/>
              <a:rect l="l" t="t" r="r" b="b"/>
              <a:pathLst>
                <a:path w="10270" h="36539" extrusionOk="0">
                  <a:moveTo>
                    <a:pt x="5135" y="1"/>
                  </a:moveTo>
                  <a:cubicBezTo>
                    <a:pt x="2285" y="1"/>
                    <a:pt x="0" y="8201"/>
                    <a:pt x="0" y="18315"/>
                  </a:cubicBezTo>
                  <a:cubicBezTo>
                    <a:pt x="0" y="28338"/>
                    <a:pt x="2285" y="36538"/>
                    <a:pt x="5135" y="36538"/>
                  </a:cubicBezTo>
                  <a:cubicBezTo>
                    <a:pt x="7959" y="36538"/>
                    <a:pt x="10270" y="28338"/>
                    <a:pt x="10270" y="18315"/>
                  </a:cubicBezTo>
                  <a:cubicBezTo>
                    <a:pt x="10270" y="8201"/>
                    <a:pt x="7959" y="1"/>
                    <a:pt x="5135" y="1"/>
                  </a:cubicBezTo>
                  <a:close/>
                </a:path>
              </a:pathLst>
            </a:custGeom>
            <a:solidFill>
              <a:srgbClr val="F6B3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6" name="Billede 15">
            <a:extLst>
              <a:ext uri="{FF2B5EF4-FFF2-40B4-BE49-F238E27FC236}">
                <a16:creationId xmlns:a16="http://schemas.microsoft.com/office/drawing/2014/main" id="{2E678E06-0F86-F17B-E9E4-6AA7588E1E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7200" y="0"/>
            <a:ext cx="7864800" cy="6858000"/>
          </a:xfrm>
          <a:prstGeom prst="rect">
            <a:avLst/>
          </a:prstGeom>
        </p:spPr>
      </p:pic>
      <p:sp>
        <p:nvSpPr>
          <p:cNvPr id="17" name="Google Shape;222;p3">
            <a:extLst>
              <a:ext uri="{FF2B5EF4-FFF2-40B4-BE49-F238E27FC236}">
                <a16:creationId xmlns:a16="http://schemas.microsoft.com/office/drawing/2014/main" id="{69C4FD6C-841A-6CE2-7D60-0A9955A97A7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MAKIO.DK</a:t>
            </a:r>
            <a:endParaRPr/>
          </a:p>
        </p:txBody>
      </p:sp>
      <p:sp>
        <p:nvSpPr>
          <p:cNvPr id="18" name="Google Shape;223;p3">
            <a:extLst>
              <a:ext uri="{FF2B5EF4-FFF2-40B4-BE49-F238E27FC236}">
                <a16:creationId xmlns:a16="http://schemas.microsoft.com/office/drawing/2014/main" id="{C874CADC-4826-2C36-C2EC-198F28C67C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9932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C86DAD-0386-5D72-103E-D68BA91E6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20955"/>
            <a:ext cx="5234400" cy="1080000"/>
          </a:xfrm>
        </p:spPr>
        <p:txBody>
          <a:bodyPr/>
          <a:lstStyle/>
          <a:p>
            <a:r>
              <a:rPr lang="da-DK" sz="4000" dirty="0">
                <a:solidFill>
                  <a:srgbClr val="00806E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Værd at vide </a:t>
            </a:r>
            <a:br>
              <a:rPr lang="da-DK" sz="4000" dirty="0">
                <a:solidFill>
                  <a:srgbClr val="00806E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da-DK" sz="4000" dirty="0">
                <a:solidFill>
                  <a:srgbClr val="00806E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om opsigelser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18728A38-13FC-CBAD-C2CA-DFBD76869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999" y="2533225"/>
            <a:ext cx="5501785" cy="3155305"/>
          </a:xfrm>
        </p:spPr>
        <p:txBody>
          <a:bodyPr/>
          <a:lstStyle/>
          <a:p>
            <a:r>
              <a:rPr lang="da-DK" b="1" dirty="0">
                <a:solidFill>
                  <a:srgbClr val="00806E"/>
                </a:solidFill>
              </a:rPr>
              <a:t>De fleste opsigelser (61 pct.) </a:t>
            </a:r>
            <a:r>
              <a:rPr lang="da-DK" dirty="0">
                <a:solidFill>
                  <a:srgbClr val="00806E"/>
                </a:solidFill>
              </a:rPr>
              <a:t>har intet at gøre </a:t>
            </a:r>
            <a:br>
              <a:rPr lang="da-DK" dirty="0">
                <a:solidFill>
                  <a:srgbClr val="00806E"/>
                </a:solidFill>
              </a:rPr>
            </a:br>
            <a:r>
              <a:rPr lang="da-DK" dirty="0">
                <a:solidFill>
                  <a:srgbClr val="00806E"/>
                </a:solidFill>
              </a:rPr>
              <a:t>med den fyrede medarbejders arbejdsindsats </a:t>
            </a:r>
            <a:br>
              <a:rPr lang="da-DK" dirty="0">
                <a:solidFill>
                  <a:srgbClr val="00806E"/>
                </a:solidFill>
              </a:rPr>
            </a:br>
            <a:r>
              <a:rPr lang="da-DK" dirty="0">
                <a:solidFill>
                  <a:srgbClr val="00806E"/>
                </a:solidFill>
              </a:rPr>
              <a:t>(eller: Bliver du fyret, er det sandsynligvis ikke din skyld)</a:t>
            </a:r>
          </a:p>
          <a:p>
            <a:endParaRPr lang="da-DK" dirty="0">
              <a:solidFill>
                <a:srgbClr val="00806E"/>
              </a:solidFill>
            </a:endParaRPr>
          </a:p>
          <a:p>
            <a:r>
              <a:rPr lang="da-DK" b="1" dirty="0">
                <a:solidFill>
                  <a:srgbClr val="00806E"/>
                </a:solidFill>
              </a:rPr>
              <a:t>Halvdelen af os bliver fyret </a:t>
            </a:r>
            <a:r>
              <a:rPr lang="da-DK" dirty="0">
                <a:solidFill>
                  <a:srgbClr val="00806E"/>
                </a:solidFill>
              </a:rPr>
              <a:t>på et eller andet tidspunkt i vores arbejdsliv</a:t>
            </a:r>
          </a:p>
          <a:p>
            <a:pPr marL="127000" indent="0">
              <a:buNone/>
            </a:pPr>
            <a:endParaRPr lang="da-DK" dirty="0">
              <a:solidFill>
                <a:srgbClr val="00806E"/>
              </a:solidFill>
            </a:endParaRPr>
          </a:p>
          <a:p>
            <a:r>
              <a:rPr lang="da-DK" b="1" dirty="0">
                <a:solidFill>
                  <a:srgbClr val="00806E"/>
                </a:solidFill>
              </a:rPr>
              <a:t>Hver fjerde danske mellemleder (25 pct.) </a:t>
            </a:r>
            <a:r>
              <a:rPr lang="da-DK" dirty="0">
                <a:solidFill>
                  <a:srgbClr val="00806E"/>
                </a:solidFill>
              </a:rPr>
              <a:t>bliver ikke klædt på til at foretage opsigelsessamtaler</a:t>
            </a:r>
          </a:p>
          <a:p>
            <a:endParaRPr lang="da-DK" dirty="0">
              <a:solidFill>
                <a:srgbClr val="00806E"/>
              </a:solidFill>
            </a:endParaRPr>
          </a:p>
          <a:p>
            <a:r>
              <a:rPr lang="da-DK" b="1" dirty="0">
                <a:solidFill>
                  <a:srgbClr val="00806E"/>
                </a:solidFill>
              </a:rPr>
              <a:t>Danske virksomheder er lukkede omkring fyringer </a:t>
            </a:r>
            <a:r>
              <a:rPr lang="da-DK" dirty="0">
                <a:solidFill>
                  <a:srgbClr val="00806E"/>
                </a:solidFill>
              </a:rPr>
              <a:t>– </a:t>
            </a:r>
            <a:br>
              <a:rPr lang="da-DK" dirty="0">
                <a:solidFill>
                  <a:srgbClr val="00806E"/>
                </a:solidFill>
              </a:rPr>
            </a:br>
            <a:r>
              <a:rPr lang="da-DK" dirty="0">
                <a:solidFill>
                  <a:srgbClr val="00806E"/>
                </a:solidFill>
              </a:rPr>
              <a:t>og går glip af store fordele</a:t>
            </a:r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78E8194-8139-543C-7F1D-F385A7FDAF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 smtClean="0"/>
              <a:t>8</a:t>
            </a:fld>
            <a:endParaRPr lang="da-DK"/>
          </a:p>
        </p:txBody>
      </p:sp>
      <p:grpSp>
        <p:nvGrpSpPr>
          <p:cNvPr id="10" name="Google Shape;57;p22">
            <a:extLst>
              <a:ext uri="{FF2B5EF4-FFF2-40B4-BE49-F238E27FC236}">
                <a16:creationId xmlns:a16="http://schemas.microsoft.com/office/drawing/2014/main" id="{C3E6ADE9-79E1-7A82-9E25-2C2D27438515}"/>
              </a:ext>
            </a:extLst>
          </p:cNvPr>
          <p:cNvGrpSpPr/>
          <p:nvPr/>
        </p:nvGrpSpPr>
        <p:grpSpPr>
          <a:xfrm>
            <a:off x="11221901" y="6329084"/>
            <a:ext cx="630374" cy="175349"/>
            <a:chOff x="-650" y="-2300"/>
            <a:chExt cx="3000650" cy="3004600"/>
          </a:xfrm>
        </p:grpSpPr>
        <p:sp>
          <p:nvSpPr>
            <p:cNvPr id="11" name="Google Shape;58;p22">
              <a:extLst>
                <a:ext uri="{FF2B5EF4-FFF2-40B4-BE49-F238E27FC236}">
                  <a16:creationId xmlns:a16="http://schemas.microsoft.com/office/drawing/2014/main" id="{E11C9665-83DE-7244-41D4-F34E6BC5F90A}"/>
                </a:ext>
              </a:extLst>
            </p:cNvPr>
            <p:cNvSpPr/>
            <p:nvPr/>
          </p:nvSpPr>
          <p:spPr>
            <a:xfrm>
              <a:off x="-650" y="995425"/>
              <a:ext cx="861375" cy="1956750"/>
            </a:xfrm>
            <a:custGeom>
              <a:avLst/>
              <a:gdLst/>
              <a:ahLst/>
              <a:cxnLst/>
              <a:rect l="l" t="t" r="r" b="b"/>
              <a:pathLst>
                <a:path w="34455" h="78270" extrusionOk="0">
                  <a:moveTo>
                    <a:pt x="13351" y="1"/>
                  </a:moveTo>
                  <a:cubicBezTo>
                    <a:pt x="12555" y="1"/>
                    <a:pt x="11810" y="365"/>
                    <a:pt x="11143" y="1094"/>
                  </a:cubicBezTo>
                  <a:cubicBezTo>
                    <a:pt x="10475" y="1823"/>
                    <a:pt x="9859" y="2734"/>
                    <a:pt x="9320" y="3919"/>
                  </a:cubicBezTo>
                  <a:cubicBezTo>
                    <a:pt x="8755" y="5103"/>
                    <a:pt x="8293" y="6470"/>
                    <a:pt x="7908" y="7928"/>
                  </a:cubicBezTo>
                  <a:cubicBezTo>
                    <a:pt x="7523" y="9477"/>
                    <a:pt x="7189" y="11026"/>
                    <a:pt x="6932" y="12666"/>
                  </a:cubicBezTo>
                  <a:lnTo>
                    <a:pt x="6855" y="12666"/>
                  </a:lnTo>
                  <a:cubicBezTo>
                    <a:pt x="6855" y="12666"/>
                    <a:pt x="6855" y="12666"/>
                    <a:pt x="6855" y="2188"/>
                  </a:cubicBezTo>
                  <a:lnTo>
                    <a:pt x="0" y="2188"/>
                  </a:lnTo>
                  <a:cubicBezTo>
                    <a:pt x="0" y="2188"/>
                    <a:pt x="0" y="2188"/>
                    <a:pt x="0" y="78270"/>
                  </a:cubicBezTo>
                  <a:lnTo>
                    <a:pt x="7112" y="78270"/>
                  </a:lnTo>
                  <a:cubicBezTo>
                    <a:pt x="7112" y="78270"/>
                    <a:pt x="7112" y="78270"/>
                    <a:pt x="7112" y="36994"/>
                  </a:cubicBezTo>
                  <a:cubicBezTo>
                    <a:pt x="7112" y="32438"/>
                    <a:pt x="7420" y="28520"/>
                    <a:pt x="8036" y="25422"/>
                  </a:cubicBezTo>
                  <a:cubicBezTo>
                    <a:pt x="8652" y="22233"/>
                    <a:pt x="9525" y="20684"/>
                    <a:pt x="10655" y="20684"/>
                  </a:cubicBezTo>
                  <a:cubicBezTo>
                    <a:pt x="11708" y="20684"/>
                    <a:pt x="12478" y="21960"/>
                    <a:pt x="12966" y="24511"/>
                  </a:cubicBezTo>
                  <a:cubicBezTo>
                    <a:pt x="13453" y="26971"/>
                    <a:pt x="13710" y="30525"/>
                    <a:pt x="13710" y="34898"/>
                  </a:cubicBezTo>
                  <a:cubicBezTo>
                    <a:pt x="13710" y="34898"/>
                    <a:pt x="13710" y="34898"/>
                    <a:pt x="13710" y="78270"/>
                  </a:cubicBezTo>
                  <a:lnTo>
                    <a:pt x="20771" y="78270"/>
                  </a:lnTo>
                  <a:cubicBezTo>
                    <a:pt x="20771" y="78270"/>
                    <a:pt x="20771" y="78270"/>
                    <a:pt x="20771" y="37176"/>
                  </a:cubicBezTo>
                  <a:cubicBezTo>
                    <a:pt x="20771" y="34989"/>
                    <a:pt x="20848" y="32985"/>
                    <a:pt x="20976" y="30980"/>
                  </a:cubicBezTo>
                  <a:cubicBezTo>
                    <a:pt x="21130" y="28976"/>
                    <a:pt x="21335" y="27245"/>
                    <a:pt x="21643" y="25696"/>
                  </a:cubicBezTo>
                  <a:cubicBezTo>
                    <a:pt x="21952" y="24147"/>
                    <a:pt x="22311" y="22962"/>
                    <a:pt x="22773" y="22051"/>
                  </a:cubicBezTo>
                  <a:cubicBezTo>
                    <a:pt x="23210" y="21140"/>
                    <a:pt x="23723" y="20684"/>
                    <a:pt x="24339" y="20684"/>
                  </a:cubicBezTo>
                  <a:cubicBezTo>
                    <a:pt x="24981" y="20684"/>
                    <a:pt x="25469" y="21049"/>
                    <a:pt x="25880" y="21960"/>
                  </a:cubicBezTo>
                  <a:cubicBezTo>
                    <a:pt x="26265" y="22780"/>
                    <a:pt x="26573" y="23964"/>
                    <a:pt x="26804" y="25422"/>
                  </a:cubicBezTo>
                  <a:cubicBezTo>
                    <a:pt x="27035" y="26789"/>
                    <a:pt x="27189" y="28520"/>
                    <a:pt x="27266" y="30525"/>
                  </a:cubicBezTo>
                  <a:cubicBezTo>
                    <a:pt x="27343" y="32529"/>
                    <a:pt x="27394" y="34534"/>
                    <a:pt x="27394" y="36721"/>
                  </a:cubicBezTo>
                  <a:cubicBezTo>
                    <a:pt x="27394" y="36721"/>
                    <a:pt x="27394" y="36721"/>
                    <a:pt x="27394" y="78270"/>
                  </a:cubicBezTo>
                  <a:lnTo>
                    <a:pt x="34455" y="78270"/>
                  </a:lnTo>
                  <a:cubicBezTo>
                    <a:pt x="34455" y="78270"/>
                    <a:pt x="34455" y="78270"/>
                    <a:pt x="34455" y="31163"/>
                  </a:cubicBezTo>
                  <a:cubicBezTo>
                    <a:pt x="34455" y="27609"/>
                    <a:pt x="34326" y="23964"/>
                    <a:pt x="34044" y="20229"/>
                  </a:cubicBezTo>
                  <a:cubicBezTo>
                    <a:pt x="33787" y="16584"/>
                    <a:pt x="33351" y="13213"/>
                    <a:pt x="32735" y="10206"/>
                  </a:cubicBezTo>
                  <a:cubicBezTo>
                    <a:pt x="32144" y="7199"/>
                    <a:pt x="31348" y="4739"/>
                    <a:pt x="30347" y="2825"/>
                  </a:cubicBezTo>
                  <a:cubicBezTo>
                    <a:pt x="29346" y="912"/>
                    <a:pt x="28139" y="1"/>
                    <a:pt x="26676" y="1"/>
                  </a:cubicBezTo>
                  <a:cubicBezTo>
                    <a:pt x="25058" y="1"/>
                    <a:pt x="23697" y="1185"/>
                    <a:pt x="22568" y="3554"/>
                  </a:cubicBezTo>
                  <a:cubicBezTo>
                    <a:pt x="21464" y="5832"/>
                    <a:pt x="20539" y="9021"/>
                    <a:pt x="19821" y="13030"/>
                  </a:cubicBezTo>
                  <a:cubicBezTo>
                    <a:pt x="19204" y="8839"/>
                    <a:pt x="18383" y="5650"/>
                    <a:pt x="17305" y="3372"/>
                  </a:cubicBezTo>
                  <a:cubicBezTo>
                    <a:pt x="16226" y="1094"/>
                    <a:pt x="14917" y="1"/>
                    <a:pt x="133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9;p22">
              <a:extLst>
                <a:ext uri="{FF2B5EF4-FFF2-40B4-BE49-F238E27FC236}">
                  <a16:creationId xmlns:a16="http://schemas.microsoft.com/office/drawing/2014/main" id="{F590AB33-7419-0D62-A6C2-67B4B98FC8FB}"/>
                </a:ext>
              </a:extLst>
            </p:cNvPr>
            <p:cNvSpPr/>
            <p:nvPr/>
          </p:nvSpPr>
          <p:spPr>
            <a:xfrm>
              <a:off x="939650" y="988600"/>
              <a:ext cx="510950" cy="2009125"/>
            </a:xfrm>
            <a:custGeom>
              <a:avLst/>
              <a:gdLst/>
              <a:ahLst/>
              <a:cxnLst/>
              <a:rect l="l" t="t" r="r" b="b"/>
              <a:pathLst>
                <a:path w="20438" h="80365" extrusionOk="0">
                  <a:moveTo>
                    <a:pt x="13993" y="45376"/>
                  </a:moveTo>
                  <a:lnTo>
                    <a:pt x="13993" y="47928"/>
                  </a:lnTo>
                  <a:cubicBezTo>
                    <a:pt x="13993" y="52757"/>
                    <a:pt x="13608" y="56584"/>
                    <a:pt x="12838" y="59317"/>
                  </a:cubicBezTo>
                  <a:cubicBezTo>
                    <a:pt x="12093" y="62142"/>
                    <a:pt x="10989" y="63600"/>
                    <a:pt x="9551" y="63600"/>
                  </a:cubicBezTo>
                  <a:cubicBezTo>
                    <a:pt x="9218" y="63600"/>
                    <a:pt x="8858" y="63417"/>
                    <a:pt x="8473" y="63144"/>
                  </a:cubicBezTo>
                  <a:cubicBezTo>
                    <a:pt x="8114" y="62962"/>
                    <a:pt x="7780" y="62506"/>
                    <a:pt x="7472" y="61868"/>
                  </a:cubicBezTo>
                  <a:cubicBezTo>
                    <a:pt x="7189" y="61230"/>
                    <a:pt x="6958" y="60410"/>
                    <a:pt x="6779" y="59408"/>
                  </a:cubicBezTo>
                  <a:cubicBezTo>
                    <a:pt x="6599" y="58406"/>
                    <a:pt x="6496" y="57221"/>
                    <a:pt x="6496" y="55764"/>
                  </a:cubicBezTo>
                  <a:cubicBezTo>
                    <a:pt x="6496" y="53486"/>
                    <a:pt x="6702" y="51754"/>
                    <a:pt x="7087" y="50297"/>
                  </a:cubicBezTo>
                  <a:cubicBezTo>
                    <a:pt x="7497" y="48930"/>
                    <a:pt x="8011" y="47928"/>
                    <a:pt x="8627" y="47199"/>
                  </a:cubicBezTo>
                  <a:cubicBezTo>
                    <a:pt x="9243" y="46470"/>
                    <a:pt x="9936" y="46014"/>
                    <a:pt x="10732" y="45741"/>
                  </a:cubicBezTo>
                  <a:cubicBezTo>
                    <a:pt x="11528" y="45467"/>
                    <a:pt x="12298" y="45376"/>
                    <a:pt x="13094" y="45376"/>
                  </a:cubicBezTo>
                  <a:close/>
                  <a:moveTo>
                    <a:pt x="10578" y="0"/>
                  </a:moveTo>
                  <a:cubicBezTo>
                    <a:pt x="8832" y="0"/>
                    <a:pt x="7112" y="1094"/>
                    <a:pt x="5444" y="3189"/>
                  </a:cubicBezTo>
                  <a:cubicBezTo>
                    <a:pt x="3749" y="5285"/>
                    <a:pt x="2286" y="8565"/>
                    <a:pt x="1028" y="12848"/>
                  </a:cubicBezTo>
                  <a:lnTo>
                    <a:pt x="4596" y="26424"/>
                  </a:lnTo>
                  <a:cubicBezTo>
                    <a:pt x="5264" y="24237"/>
                    <a:pt x="6060" y="22415"/>
                    <a:pt x="6984" y="20957"/>
                  </a:cubicBezTo>
                  <a:cubicBezTo>
                    <a:pt x="7934" y="19408"/>
                    <a:pt x="8884" y="18588"/>
                    <a:pt x="9885" y="18588"/>
                  </a:cubicBezTo>
                  <a:cubicBezTo>
                    <a:pt x="10989" y="18588"/>
                    <a:pt x="11913" y="19499"/>
                    <a:pt x="12658" y="21322"/>
                  </a:cubicBezTo>
                  <a:cubicBezTo>
                    <a:pt x="13402" y="23053"/>
                    <a:pt x="13762" y="25877"/>
                    <a:pt x="13762" y="29613"/>
                  </a:cubicBezTo>
                  <a:cubicBezTo>
                    <a:pt x="13762" y="29613"/>
                    <a:pt x="13762" y="29613"/>
                    <a:pt x="13762" y="30889"/>
                  </a:cubicBezTo>
                  <a:cubicBezTo>
                    <a:pt x="12221" y="30889"/>
                    <a:pt x="10630" y="31162"/>
                    <a:pt x="8987" y="31800"/>
                  </a:cubicBezTo>
                  <a:cubicBezTo>
                    <a:pt x="7343" y="32347"/>
                    <a:pt x="5880" y="33622"/>
                    <a:pt x="4545" y="35445"/>
                  </a:cubicBezTo>
                  <a:cubicBezTo>
                    <a:pt x="3210" y="37267"/>
                    <a:pt x="2106" y="39909"/>
                    <a:pt x="1259" y="43189"/>
                  </a:cubicBezTo>
                  <a:cubicBezTo>
                    <a:pt x="411" y="46561"/>
                    <a:pt x="1" y="51025"/>
                    <a:pt x="1" y="56492"/>
                  </a:cubicBezTo>
                  <a:cubicBezTo>
                    <a:pt x="1" y="61048"/>
                    <a:pt x="232" y="64784"/>
                    <a:pt x="720" y="67882"/>
                  </a:cubicBezTo>
                  <a:cubicBezTo>
                    <a:pt x="1207" y="70889"/>
                    <a:pt x="1824" y="73349"/>
                    <a:pt x="2594" y="75171"/>
                  </a:cubicBezTo>
                  <a:cubicBezTo>
                    <a:pt x="3364" y="76994"/>
                    <a:pt x="4186" y="78360"/>
                    <a:pt x="5110" y="79180"/>
                  </a:cubicBezTo>
                  <a:cubicBezTo>
                    <a:pt x="6034" y="80000"/>
                    <a:pt x="6933" y="80365"/>
                    <a:pt x="7780" y="80365"/>
                  </a:cubicBezTo>
                  <a:cubicBezTo>
                    <a:pt x="9089" y="80365"/>
                    <a:pt x="10270" y="79545"/>
                    <a:pt x="11374" y="77814"/>
                  </a:cubicBezTo>
                  <a:cubicBezTo>
                    <a:pt x="12478" y="76082"/>
                    <a:pt x="13300" y="73622"/>
                    <a:pt x="13865" y="70433"/>
                  </a:cubicBezTo>
                  <a:lnTo>
                    <a:pt x="13993" y="70433"/>
                  </a:lnTo>
                  <a:cubicBezTo>
                    <a:pt x="13993" y="70433"/>
                    <a:pt x="13993" y="70433"/>
                    <a:pt x="13993" y="78543"/>
                  </a:cubicBezTo>
                  <a:lnTo>
                    <a:pt x="20437" y="78543"/>
                  </a:lnTo>
                  <a:cubicBezTo>
                    <a:pt x="20437" y="78543"/>
                    <a:pt x="20437" y="78543"/>
                    <a:pt x="20437" y="40183"/>
                  </a:cubicBezTo>
                  <a:cubicBezTo>
                    <a:pt x="20437" y="33258"/>
                    <a:pt x="20257" y="27244"/>
                    <a:pt x="19898" y="22233"/>
                  </a:cubicBezTo>
                  <a:cubicBezTo>
                    <a:pt x="19539" y="17130"/>
                    <a:pt x="18974" y="13030"/>
                    <a:pt x="18203" y="9659"/>
                  </a:cubicBezTo>
                  <a:cubicBezTo>
                    <a:pt x="17433" y="6379"/>
                    <a:pt x="16432" y="3918"/>
                    <a:pt x="15174" y="2369"/>
                  </a:cubicBezTo>
                  <a:cubicBezTo>
                    <a:pt x="13916" y="729"/>
                    <a:pt x="12401" y="0"/>
                    <a:pt x="10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0;p22">
              <a:extLst>
                <a:ext uri="{FF2B5EF4-FFF2-40B4-BE49-F238E27FC236}">
                  <a16:creationId xmlns:a16="http://schemas.microsoft.com/office/drawing/2014/main" id="{298DF833-B447-9530-D63A-4586A7D12019}"/>
                </a:ext>
              </a:extLst>
            </p:cNvPr>
            <p:cNvSpPr/>
            <p:nvPr/>
          </p:nvSpPr>
          <p:spPr>
            <a:xfrm>
              <a:off x="1561600" y="63775"/>
              <a:ext cx="575125" cy="2888400"/>
            </a:xfrm>
            <a:custGeom>
              <a:avLst/>
              <a:gdLst/>
              <a:ahLst/>
              <a:cxnLst/>
              <a:rect l="l" t="t" r="r" b="b"/>
              <a:pathLst>
                <a:path w="23005" h="115536" extrusionOk="0">
                  <a:moveTo>
                    <a:pt x="1" y="0"/>
                  </a:moveTo>
                  <a:lnTo>
                    <a:pt x="1" y="115536"/>
                  </a:lnTo>
                  <a:lnTo>
                    <a:pt x="7112" y="115536"/>
                  </a:lnTo>
                  <a:lnTo>
                    <a:pt x="7112" y="78998"/>
                  </a:lnTo>
                  <a:lnTo>
                    <a:pt x="7241" y="78998"/>
                  </a:lnTo>
                  <a:lnTo>
                    <a:pt x="14250" y="115536"/>
                  </a:lnTo>
                  <a:lnTo>
                    <a:pt x="23005" y="115536"/>
                  </a:lnTo>
                  <a:lnTo>
                    <a:pt x="14378" y="73804"/>
                  </a:lnTo>
                  <a:lnTo>
                    <a:pt x="22645" y="39454"/>
                  </a:lnTo>
                  <a:lnTo>
                    <a:pt x="14096" y="39454"/>
                  </a:lnTo>
                  <a:lnTo>
                    <a:pt x="7241" y="70251"/>
                  </a:lnTo>
                  <a:lnTo>
                    <a:pt x="7112" y="70251"/>
                  </a:lnTo>
                  <a:lnTo>
                    <a:pt x="71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1;p22">
              <a:extLst>
                <a:ext uri="{FF2B5EF4-FFF2-40B4-BE49-F238E27FC236}">
                  <a16:creationId xmlns:a16="http://schemas.microsoft.com/office/drawing/2014/main" id="{26682CA1-614F-30E6-2682-FDEEE09BC944}"/>
                </a:ext>
              </a:extLst>
            </p:cNvPr>
            <p:cNvSpPr/>
            <p:nvPr/>
          </p:nvSpPr>
          <p:spPr>
            <a:xfrm>
              <a:off x="2181625" y="1050100"/>
              <a:ext cx="176550" cy="1902075"/>
            </a:xfrm>
            <a:custGeom>
              <a:avLst/>
              <a:gdLst/>
              <a:ahLst/>
              <a:cxnLst/>
              <a:rect l="l" t="t" r="r" b="b"/>
              <a:pathLst>
                <a:path w="7062" h="76083" extrusionOk="0">
                  <a:moveTo>
                    <a:pt x="1" y="1"/>
                  </a:moveTo>
                  <a:lnTo>
                    <a:pt x="1" y="76083"/>
                  </a:lnTo>
                  <a:lnTo>
                    <a:pt x="7061" y="76083"/>
                  </a:lnTo>
                  <a:lnTo>
                    <a:pt x="70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2;p22">
              <a:extLst>
                <a:ext uri="{FF2B5EF4-FFF2-40B4-BE49-F238E27FC236}">
                  <a16:creationId xmlns:a16="http://schemas.microsoft.com/office/drawing/2014/main" id="{8FE4F8E7-4DB9-EFF5-A02C-30CA01023BDA}"/>
                </a:ext>
              </a:extLst>
            </p:cNvPr>
            <p:cNvSpPr/>
            <p:nvPr/>
          </p:nvSpPr>
          <p:spPr>
            <a:xfrm>
              <a:off x="2430025" y="977200"/>
              <a:ext cx="569975" cy="2025100"/>
            </a:xfrm>
            <a:custGeom>
              <a:avLst/>
              <a:gdLst/>
              <a:ahLst/>
              <a:cxnLst/>
              <a:rect l="l" t="t" r="r" b="b"/>
              <a:pathLst>
                <a:path w="22799" h="81004" extrusionOk="0">
                  <a:moveTo>
                    <a:pt x="11400" y="22233"/>
                  </a:moveTo>
                  <a:cubicBezTo>
                    <a:pt x="14250" y="22233"/>
                    <a:pt x="16535" y="30434"/>
                    <a:pt x="16535" y="40456"/>
                  </a:cubicBezTo>
                  <a:cubicBezTo>
                    <a:pt x="16535" y="50570"/>
                    <a:pt x="14250" y="58680"/>
                    <a:pt x="11400" y="58680"/>
                  </a:cubicBezTo>
                  <a:cubicBezTo>
                    <a:pt x="8576" y="58680"/>
                    <a:pt x="6265" y="50570"/>
                    <a:pt x="6265" y="40456"/>
                  </a:cubicBezTo>
                  <a:cubicBezTo>
                    <a:pt x="6265" y="30434"/>
                    <a:pt x="8576" y="22233"/>
                    <a:pt x="11400" y="22233"/>
                  </a:cubicBezTo>
                  <a:close/>
                  <a:moveTo>
                    <a:pt x="11400" y="1"/>
                  </a:moveTo>
                  <a:cubicBezTo>
                    <a:pt x="5110" y="1"/>
                    <a:pt x="1" y="18133"/>
                    <a:pt x="1" y="40456"/>
                  </a:cubicBezTo>
                  <a:cubicBezTo>
                    <a:pt x="1" y="62871"/>
                    <a:pt x="5110" y="81003"/>
                    <a:pt x="11400" y="81003"/>
                  </a:cubicBezTo>
                  <a:cubicBezTo>
                    <a:pt x="17716" y="81003"/>
                    <a:pt x="22799" y="62871"/>
                    <a:pt x="22799" y="40456"/>
                  </a:cubicBezTo>
                  <a:cubicBezTo>
                    <a:pt x="22799" y="18133"/>
                    <a:pt x="17716" y="1"/>
                    <a:pt x="114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3;p22">
              <a:extLst>
                <a:ext uri="{FF2B5EF4-FFF2-40B4-BE49-F238E27FC236}">
                  <a16:creationId xmlns:a16="http://schemas.microsoft.com/office/drawing/2014/main" id="{E9B2B281-1715-0B6C-B1E9-1C08287F616C}"/>
                </a:ext>
              </a:extLst>
            </p:cNvPr>
            <p:cNvSpPr/>
            <p:nvPr/>
          </p:nvSpPr>
          <p:spPr>
            <a:xfrm>
              <a:off x="2143125" y="-2300"/>
              <a:ext cx="256750" cy="913475"/>
            </a:xfrm>
            <a:custGeom>
              <a:avLst/>
              <a:gdLst/>
              <a:ahLst/>
              <a:cxnLst/>
              <a:rect l="l" t="t" r="r" b="b"/>
              <a:pathLst>
                <a:path w="10270" h="36539" extrusionOk="0">
                  <a:moveTo>
                    <a:pt x="5135" y="1"/>
                  </a:moveTo>
                  <a:cubicBezTo>
                    <a:pt x="2285" y="1"/>
                    <a:pt x="0" y="8201"/>
                    <a:pt x="0" y="18315"/>
                  </a:cubicBezTo>
                  <a:cubicBezTo>
                    <a:pt x="0" y="28338"/>
                    <a:pt x="2285" y="36538"/>
                    <a:pt x="5135" y="36538"/>
                  </a:cubicBezTo>
                  <a:cubicBezTo>
                    <a:pt x="7959" y="36538"/>
                    <a:pt x="10270" y="28338"/>
                    <a:pt x="10270" y="18315"/>
                  </a:cubicBezTo>
                  <a:cubicBezTo>
                    <a:pt x="10270" y="8201"/>
                    <a:pt x="7959" y="1"/>
                    <a:pt x="5135" y="1"/>
                  </a:cubicBezTo>
                  <a:close/>
                </a:path>
              </a:pathLst>
            </a:custGeom>
            <a:solidFill>
              <a:srgbClr val="F6B3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222;p3">
            <a:extLst>
              <a:ext uri="{FF2B5EF4-FFF2-40B4-BE49-F238E27FC236}">
                <a16:creationId xmlns:a16="http://schemas.microsoft.com/office/drawing/2014/main" id="{30BAE0CD-ED7B-A095-B47C-90E5D4A7DB8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/>
              <a:t>MAKIO.DK</a:t>
            </a:r>
            <a:endParaRPr dirty="0"/>
          </a:p>
        </p:txBody>
      </p:sp>
      <p:sp>
        <p:nvSpPr>
          <p:cNvPr id="18" name="Google Shape;223;p3">
            <a:extLst>
              <a:ext uri="{FF2B5EF4-FFF2-40B4-BE49-F238E27FC236}">
                <a16:creationId xmlns:a16="http://schemas.microsoft.com/office/drawing/2014/main" id="{31CEC802-51DE-3886-831A-3BE4448DE638}"/>
              </a:ext>
            </a:extLst>
          </p:cNvPr>
          <p:cNvSpPr txBox="1">
            <a:spLocks/>
          </p:cNvSpPr>
          <p:nvPr/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da-DK" smtClean="0"/>
              <a:pPr/>
              <a:t>8</a:t>
            </a:fld>
            <a:endParaRPr lang="da-DK"/>
          </a:p>
        </p:txBody>
      </p:sp>
      <p:pic>
        <p:nvPicPr>
          <p:cNvPr id="8" name="Pladsholder til billede 7" descr="Et billede, der indeholder person, tøj, Ansigt, indendørs&#10;&#10;AI-genereret indhold kan være ukorrekt.">
            <a:extLst>
              <a:ext uri="{FF2B5EF4-FFF2-40B4-BE49-F238E27FC236}">
                <a16:creationId xmlns:a16="http://schemas.microsoft.com/office/drawing/2014/main" id="{CF7D70AB-1BB7-9FCD-E35F-A15B30FC947C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2800" y="0"/>
            <a:ext cx="6079200" cy="6858000"/>
          </a:xfrm>
        </p:spPr>
      </p:pic>
      <p:grpSp>
        <p:nvGrpSpPr>
          <p:cNvPr id="20" name="Google Shape;57;p22">
            <a:extLst>
              <a:ext uri="{FF2B5EF4-FFF2-40B4-BE49-F238E27FC236}">
                <a16:creationId xmlns:a16="http://schemas.microsoft.com/office/drawing/2014/main" id="{C3E6ADE9-79E1-7A82-9E25-2C2D27438515}"/>
              </a:ext>
            </a:extLst>
          </p:cNvPr>
          <p:cNvGrpSpPr/>
          <p:nvPr/>
        </p:nvGrpSpPr>
        <p:grpSpPr>
          <a:xfrm>
            <a:off x="11295321" y="6347851"/>
            <a:ext cx="630373" cy="175349"/>
            <a:chOff x="-650" y="-2300"/>
            <a:chExt cx="3000650" cy="3004600"/>
          </a:xfrm>
        </p:grpSpPr>
        <p:sp>
          <p:nvSpPr>
            <p:cNvPr id="21" name="Google Shape;58;p22">
              <a:extLst>
                <a:ext uri="{FF2B5EF4-FFF2-40B4-BE49-F238E27FC236}">
                  <a16:creationId xmlns:a16="http://schemas.microsoft.com/office/drawing/2014/main" id="{E11C9665-83DE-7244-41D4-F34E6BC5F90A}"/>
                </a:ext>
              </a:extLst>
            </p:cNvPr>
            <p:cNvSpPr/>
            <p:nvPr/>
          </p:nvSpPr>
          <p:spPr>
            <a:xfrm>
              <a:off x="-650" y="995425"/>
              <a:ext cx="861375" cy="1956750"/>
            </a:xfrm>
            <a:custGeom>
              <a:avLst/>
              <a:gdLst/>
              <a:ahLst/>
              <a:cxnLst/>
              <a:rect l="l" t="t" r="r" b="b"/>
              <a:pathLst>
                <a:path w="34455" h="78270" extrusionOk="0">
                  <a:moveTo>
                    <a:pt x="13351" y="1"/>
                  </a:moveTo>
                  <a:cubicBezTo>
                    <a:pt x="12555" y="1"/>
                    <a:pt x="11810" y="365"/>
                    <a:pt x="11143" y="1094"/>
                  </a:cubicBezTo>
                  <a:cubicBezTo>
                    <a:pt x="10475" y="1823"/>
                    <a:pt x="9859" y="2734"/>
                    <a:pt x="9320" y="3919"/>
                  </a:cubicBezTo>
                  <a:cubicBezTo>
                    <a:pt x="8755" y="5103"/>
                    <a:pt x="8293" y="6470"/>
                    <a:pt x="7908" y="7928"/>
                  </a:cubicBezTo>
                  <a:cubicBezTo>
                    <a:pt x="7523" y="9477"/>
                    <a:pt x="7189" y="11026"/>
                    <a:pt x="6932" y="12666"/>
                  </a:cubicBezTo>
                  <a:lnTo>
                    <a:pt x="6855" y="12666"/>
                  </a:lnTo>
                  <a:cubicBezTo>
                    <a:pt x="6855" y="12666"/>
                    <a:pt x="6855" y="12666"/>
                    <a:pt x="6855" y="2188"/>
                  </a:cubicBezTo>
                  <a:lnTo>
                    <a:pt x="0" y="2188"/>
                  </a:lnTo>
                  <a:cubicBezTo>
                    <a:pt x="0" y="2188"/>
                    <a:pt x="0" y="2188"/>
                    <a:pt x="0" y="78270"/>
                  </a:cubicBezTo>
                  <a:lnTo>
                    <a:pt x="7112" y="78270"/>
                  </a:lnTo>
                  <a:cubicBezTo>
                    <a:pt x="7112" y="78270"/>
                    <a:pt x="7112" y="78270"/>
                    <a:pt x="7112" y="36994"/>
                  </a:cubicBezTo>
                  <a:cubicBezTo>
                    <a:pt x="7112" y="32438"/>
                    <a:pt x="7420" y="28520"/>
                    <a:pt x="8036" y="25422"/>
                  </a:cubicBezTo>
                  <a:cubicBezTo>
                    <a:pt x="8652" y="22233"/>
                    <a:pt x="9525" y="20684"/>
                    <a:pt x="10655" y="20684"/>
                  </a:cubicBezTo>
                  <a:cubicBezTo>
                    <a:pt x="11708" y="20684"/>
                    <a:pt x="12478" y="21960"/>
                    <a:pt x="12966" y="24511"/>
                  </a:cubicBezTo>
                  <a:cubicBezTo>
                    <a:pt x="13453" y="26971"/>
                    <a:pt x="13710" y="30525"/>
                    <a:pt x="13710" y="34898"/>
                  </a:cubicBezTo>
                  <a:cubicBezTo>
                    <a:pt x="13710" y="34898"/>
                    <a:pt x="13710" y="34898"/>
                    <a:pt x="13710" y="78270"/>
                  </a:cubicBezTo>
                  <a:lnTo>
                    <a:pt x="20771" y="78270"/>
                  </a:lnTo>
                  <a:cubicBezTo>
                    <a:pt x="20771" y="78270"/>
                    <a:pt x="20771" y="78270"/>
                    <a:pt x="20771" y="37176"/>
                  </a:cubicBezTo>
                  <a:cubicBezTo>
                    <a:pt x="20771" y="34989"/>
                    <a:pt x="20848" y="32985"/>
                    <a:pt x="20976" y="30980"/>
                  </a:cubicBezTo>
                  <a:cubicBezTo>
                    <a:pt x="21130" y="28976"/>
                    <a:pt x="21335" y="27245"/>
                    <a:pt x="21643" y="25696"/>
                  </a:cubicBezTo>
                  <a:cubicBezTo>
                    <a:pt x="21952" y="24147"/>
                    <a:pt x="22311" y="22962"/>
                    <a:pt x="22773" y="22051"/>
                  </a:cubicBezTo>
                  <a:cubicBezTo>
                    <a:pt x="23210" y="21140"/>
                    <a:pt x="23723" y="20684"/>
                    <a:pt x="24339" y="20684"/>
                  </a:cubicBezTo>
                  <a:cubicBezTo>
                    <a:pt x="24981" y="20684"/>
                    <a:pt x="25469" y="21049"/>
                    <a:pt x="25880" y="21960"/>
                  </a:cubicBezTo>
                  <a:cubicBezTo>
                    <a:pt x="26265" y="22780"/>
                    <a:pt x="26573" y="23964"/>
                    <a:pt x="26804" y="25422"/>
                  </a:cubicBezTo>
                  <a:cubicBezTo>
                    <a:pt x="27035" y="26789"/>
                    <a:pt x="27189" y="28520"/>
                    <a:pt x="27266" y="30525"/>
                  </a:cubicBezTo>
                  <a:cubicBezTo>
                    <a:pt x="27343" y="32529"/>
                    <a:pt x="27394" y="34534"/>
                    <a:pt x="27394" y="36721"/>
                  </a:cubicBezTo>
                  <a:cubicBezTo>
                    <a:pt x="27394" y="36721"/>
                    <a:pt x="27394" y="36721"/>
                    <a:pt x="27394" y="78270"/>
                  </a:cubicBezTo>
                  <a:lnTo>
                    <a:pt x="34455" y="78270"/>
                  </a:lnTo>
                  <a:cubicBezTo>
                    <a:pt x="34455" y="78270"/>
                    <a:pt x="34455" y="78270"/>
                    <a:pt x="34455" y="31163"/>
                  </a:cubicBezTo>
                  <a:cubicBezTo>
                    <a:pt x="34455" y="27609"/>
                    <a:pt x="34326" y="23964"/>
                    <a:pt x="34044" y="20229"/>
                  </a:cubicBezTo>
                  <a:cubicBezTo>
                    <a:pt x="33787" y="16584"/>
                    <a:pt x="33351" y="13213"/>
                    <a:pt x="32735" y="10206"/>
                  </a:cubicBezTo>
                  <a:cubicBezTo>
                    <a:pt x="32144" y="7199"/>
                    <a:pt x="31348" y="4739"/>
                    <a:pt x="30347" y="2825"/>
                  </a:cubicBezTo>
                  <a:cubicBezTo>
                    <a:pt x="29346" y="912"/>
                    <a:pt x="28139" y="1"/>
                    <a:pt x="26676" y="1"/>
                  </a:cubicBezTo>
                  <a:cubicBezTo>
                    <a:pt x="25058" y="1"/>
                    <a:pt x="23697" y="1185"/>
                    <a:pt x="22568" y="3554"/>
                  </a:cubicBezTo>
                  <a:cubicBezTo>
                    <a:pt x="21464" y="5832"/>
                    <a:pt x="20539" y="9021"/>
                    <a:pt x="19821" y="13030"/>
                  </a:cubicBezTo>
                  <a:cubicBezTo>
                    <a:pt x="19204" y="8839"/>
                    <a:pt x="18383" y="5650"/>
                    <a:pt x="17305" y="3372"/>
                  </a:cubicBezTo>
                  <a:cubicBezTo>
                    <a:pt x="16226" y="1094"/>
                    <a:pt x="14917" y="1"/>
                    <a:pt x="133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9;p22">
              <a:extLst>
                <a:ext uri="{FF2B5EF4-FFF2-40B4-BE49-F238E27FC236}">
                  <a16:creationId xmlns:a16="http://schemas.microsoft.com/office/drawing/2014/main" id="{F590AB33-7419-0D62-A6C2-67B4B98FC8FB}"/>
                </a:ext>
              </a:extLst>
            </p:cNvPr>
            <p:cNvSpPr/>
            <p:nvPr/>
          </p:nvSpPr>
          <p:spPr>
            <a:xfrm>
              <a:off x="939650" y="988600"/>
              <a:ext cx="510950" cy="2009125"/>
            </a:xfrm>
            <a:custGeom>
              <a:avLst/>
              <a:gdLst/>
              <a:ahLst/>
              <a:cxnLst/>
              <a:rect l="l" t="t" r="r" b="b"/>
              <a:pathLst>
                <a:path w="20438" h="80365" extrusionOk="0">
                  <a:moveTo>
                    <a:pt x="13993" y="45376"/>
                  </a:moveTo>
                  <a:lnTo>
                    <a:pt x="13993" y="47928"/>
                  </a:lnTo>
                  <a:cubicBezTo>
                    <a:pt x="13993" y="52757"/>
                    <a:pt x="13608" y="56584"/>
                    <a:pt x="12838" y="59317"/>
                  </a:cubicBezTo>
                  <a:cubicBezTo>
                    <a:pt x="12093" y="62142"/>
                    <a:pt x="10989" y="63600"/>
                    <a:pt x="9551" y="63600"/>
                  </a:cubicBezTo>
                  <a:cubicBezTo>
                    <a:pt x="9218" y="63600"/>
                    <a:pt x="8858" y="63417"/>
                    <a:pt x="8473" y="63144"/>
                  </a:cubicBezTo>
                  <a:cubicBezTo>
                    <a:pt x="8114" y="62962"/>
                    <a:pt x="7780" y="62506"/>
                    <a:pt x="7472" y="61868"/>
                  </a:cubicBezTo>
                  <a:cubicBezTo>
                    <a:pt x="7189" y="61230"/>
                    <a:pt x="6958" y="60410"/>
                    <a:pt x="6779" y="59408"/>
                  </a:cubicBezTo>
                  <a:cubicBezTo>
                    <a:pt x="6599" y="58406"/>
                    <a:pt x="6496" y="57221"/>
                    <a:pt x="6496" y="55764"/>
                  </a:cubicBezTo>
                  <a:cubicBezTo>
                    <a:pt x="6496" y="53486"/>
                    <a:pt x="6702" y="51754"/>
                    <a:pt x="7087" y="50297"/>
                  </a:cubicBezTo>
                  <a:cubicBezTo>
                    <a:pt x="7497" y="48930"/>
                    <a:pt x="8011" y="47928"/>
                    <a:pt x="8627" y="47199"/>
                  </a:cubicBezTo>
                  <a:cubicBezTo>
                    <a:pt x="9243" y="46470"/>
                    <a:pt x="9936" y="46014"/>
                    <a:pt x="10732" y="45741"/>
                  </a:cubicBezTo>
                  <a:cubicBezTo>
                    <a:pt x="11528" y="45467"/>
                    <a:pt x="12298" y="45376"/>
                    <a:pt x="13094" y="45376"/>
                  </a:cubicBezTo>
                  <a:close/>
                  <a:moveTo>
                    <a:pt x="10578" y="0"/>
                  </a:moveTo>
                  <a:cubicBezTo>
                    <a:pt x="8832" y="0"/>
                    <a:pt x="7112" y="1094"/>
                    <a:pt x="5444" y="3189"/>
                  </a:cubicBezTo>
                  <a:cubicBezTo>
                    <a:pt x="3749" y="5285"/>
                    <a:pt x="2286" y="8565"/>
                    <a:pt x="1028" y="12848"/>
                  </a:cubicBezTo>
                  <a:lnTo>
                    <a:pt x="4596" y="26424"/>
                  </a:lnTo>
                  <a:cubicBezTo>
                    <a:pt x="5264" y="24237"/>
                    <a:pt x="6060" y="22415"/>
                    <a:pt x="6984" y="20957"/>
                  </a:cubicBezTo>
                  <a:cubicBezTo>
                    <a:pt x="7934" y="19408"/>
                    <a:pt x="8884" y="18588"/>
                    <a:pt x="9885" y="18588"/>
                  </a:cubicBezTo>
                  <a:cubicBezTo>
                    <a:pt x="10989" y="18588"/>
                    <a:pt x="11913" y="19499"/>
                    <a:pt x="12658" y="21322"/>
                  </a:cubicBezTo>
                  <a:cubicBezTo>
                    <a:pt x="13402" y="23053"/>
                    <a:pt x="13762" y="25877"/>
                    <a:pt x="13762" y="29613"/>
                  </a:cubicBezTo>
                  <a:cubicBezTo>
                    <a:pt x="13762" y="29613"/>
                    <a:pt x="13762" y="29613"/>
                    <a:pt x="13762" y="30889"/>
                  </a:cubicBezTo>
                  <a:cubicBezTo>
                    <a:pt x="12221" y="30889"/>
                    <a:pt x="10630" y="31162"/>
                    <a:pt x="8987" y="31800"/>
                  </a:cubicBezTo>
                  <a:cubicBezTo>
                    <a:pt x="7343" y="32347"/>
                    <a:pt x="5880" y="33622"/>
                    <a:pt x="4545" y="35445"/>
                  </a:cubicBezTo>
                  <a:cubicBezTo>
                    <a:pt x="3210" y="37267"/>
                    <a:pt x="2106" y="39909"/>
                    <a:pt x="1259" y="43189"/>
                  </a:cubicBezTo>
                  <a:cubicBezTo>
                    <a:pt x="411" y="46561"/>
                    <a:pt x="1" y="51025"/>
                    <a:pt x="1" y="56492"/>
                  </a:cubicBezTo>
                  <a:cubicBezTo>
                    <a:pt x="1" y="61048"/>
                    <a:pt x="232" y="64784"/>
                    <a:pt x="720" y="67882"/>
                  </a:cubicBezTo>
                  <a:cubicBezTo>
                    <a:pt x="1207" y="70889"/>
                    <a:pt x="1824" y="73349"/>
                    <a:pt x="2594" y="75171"/>
                  </a:cubicBezTo>
                  <a:cubicBezTo>
                    <a:pt x="3364" y="76994"/>
                    <a:pt x="4186" y="78360"/>
                    <a:pt x="5110" y="79180"/>
                  </a:cubicBezTo>
                  <a:cubicBezTo>
                    <a:pt x="6034" y="80000"/>
                    <a:pt x="6933" y="80365"/>
                    <a:pt x="7780" y="80365"/>
                  </a:cubicBezTo>
                  <a:cubicBezTo>
                    <a:pt x="9089" y="80365"/>
                    <a:pt x="10270" y="79545"/>
                    <a:pt x="11374" y="77814"/>
                  </a:cubicBezTo>
                  <a:cubicBezTo>
                    <a:pt x="12478" y="76082"/>
                    <a:pt x="13300" y="73622"/>
                    <a:pt x="13865" y="70433"/>
                  </a:cubicBezTo>
                  <a:lnTo>
                    <a:pt x="13993" y="70433"/>
                  </a:lnTo>
                  <a:cubicBezTo>
                    <a:pt x="13993" y="70433"/>
                    <a:pt x="13993" y="70433"/>
                    <a:pt x="13993" y="78543"/>
                  </a:cubicBezTo>
                  <a:lnTo>
                    <a:pt x="20437" y="78543"/>
                  </a:lnTo>
                  <a:cubicBezTo>
                    <a:pt x="20437" y="78543"/>
                    <a:pt x="20437" y="78543"/>
                    <a:pt x="20437" y="40183"/>
                  </a:cubicBezTo>
                  <a:cubicBezTo>
                    <a:pt x="20437" y="33258"/>
                    <a:pt x="20257" y="27244"/>
                    <a:pt x="19898" y="22233"/>
                  </a:cubicBezTo>
                  <a:cubicBezTo>
                    <a:pt x="19539" y="17130"/>
                    <a:pt x="18974" y="13030"/>
                    <a:pt x="18203" y="9659"/>
                  </a:cubicBezTo>
                  <a:cubicBezTo>
                    <a:pt x="17433" y="6379"/>
                    <a:pt x="16432" y="3918"/>
                    <a:pt x="15174" y="2369"/>
                  </a:cubicBezTo>
                  <a:cubicBezTo>
                    <a:pt x="13916" y="729"/>
                    <a:pt x="12401" y="0"/>
                    <a:pt x="10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0;p22">
              <a:extLst>
                <a:ext uri="{FF2B5EF4-FFF2-40B4-BE49-F238E27FC236}">
                  <a16:creationId xmlns:a16="http://schemas.microsoft.com/office/drawing/2014/main" id="{298DF833-B447-9530-D63A-4586A7D12019}"/>
                </a:ext>
              </a:extLst>
            </p:cNvPr>
            <p:cNvSpPr/>
            <p:nvPr/>
          </p:nvSpPr>
          <p:spPr>
            <a:xfrm>
              <a:off x="1561600" y="63775"/>
              <a:ext cx="575125" cy="2888400"/>
            </a:xfrm>
            <a:custGeom>
              <a:avLst/>
              <a:gdLst/>
              <a:ahLst/>
              <a:cxnLst/>
              <a:rect l="l" t="t" r="r" b="b"/>
              <a:pathLst>
                <a:path w="23005" h="115536" extrusionOk="0">
                  <a:moveTo>
                    <a:pt x="1" y="0"/>
                  </a:moveTo>
                  <a:lnTo>
                    <a:pt x="1" y="115536"/>
                  </a:lnTo>
                  <a:lnTo>
                    <a:pt x="7112" y="115536"/>
                  </a:lnTo>
                  <a:lnTo>
                    <a:pt x="7112" y="78998"/>
                  </a:lnTo>
                  <a:lnTo>
                    <a:pt x="7241" y="78998"/>
                  </a:lnTo>
                  <a:lnTo>
                    <a:pt x="14250" y="115536"/>
                  </a:lnTo>
                  <a:lnTo>
                    <a:pt x="23005" y="115536"/>
                  </a:lnTo>
                  <a:lnTo>
                    <a:pt x="14378" y="73804"/>
                  </a:lnTo>
                  <a:lnTo>
                    <a:pt x="22645" y="39454"/>
                  </a:lnTo>
                  <a:lnTo>
                    <a:pt x="14096" y="39454"/>
                  </a:lnTo>
                  <a:lnTo>
                    <a:pt x="7241" y="70251"/>
                  </a:lnTo>
                  <a:lnTo>
                    <a:pt x="7112" y="70251"/>
                  </a:lnTo>
                  <a:lnTo>
                    <a:pt x="71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1;p22">
              <a:extLst>
                <a:ext uri="{FF2B5EF4-FFF2-40B4-BE49-F238E27FC236}">
                  <a16:creationId xmlns:a16="http://schemas.microsoft.com/office/drawing/2014/main" id="{26682CA1-614F-30E6-2682-FDEEE09BC944}"/>
                </a:ext>
              </a:extLst>
            </p:cNvPr>
            <p:cNvSpPr/>
            <p:nvPr/>
          </p:nvSpPr>
          <p:spPr>
            <a:xfrm>
              <a:off x="2181625" y="1050100"/>
              <a:ext cx="176550" cy="1902075"/>
            </a:xfrm>
            <a:custGeom>
              <a:avLst/>
              <a:gdLst/>
              <a:ahLst/>
              <a:cxnLst/>
              <a:rect l="l" t="t" r="r" b="b"/>
              <a:pathLst>
                <a:path w="7062" h="76083" extrusionOk="0">
                  <a:moveTo>
                    <a:pt x="1" y="1"/>
                  </a:moveTo>
                  <a:lnTo>
                    <a:pt x="1" y="76083"/>
                  </a:lnTo>
                  <a:lnTo>
                    <a:pt x="7061" y="76083"/>
                  </a:lnTo>
                  <a:lnTo>
                    <a:pt x="70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2;p22">
              <a:extLst>
                <a:ext uri="{FF2B5EF4-FFF2-40B4-BE49-F238E27FC236}">
                  <a16:creationId xmlns:a16="http://schemas.microsoft.com/office/drawing/2014/main" id="{8FE4F8E7-4DB9-EFF5-A02C-30CA01023BDA}"/>
                </a:ext>
              </a:extLst>
            </p:cNvPr>
            <p:cNvSpPr/>
            <p:nvPr/>
          </p:nvSpPr>
          <p:spPr>
            <a:xfrm>
              <a:off x="2430025" y="977200"/>
              <a:ext cx="569975" cy="2025100"/>
            </a:xfrm>
            <a:custGeom>
              <a:avLst/>
              <a:gdLst/>
              <a:ahLst/>
              <a:cxnLst/>
              <a:rect l="l" t="t" r="r" b="b"/>
              <a:pathLst>
                <a:path w="22799" h="81004" extrusionOk="0">
                  <a:moveTo>
                    <a:pt x="11400" y="22233"/>
                  </a:moveTo>
                  <a:cubicBezTo>
                    <a:pt x="14250" y="22233"/>
                    <a:pt x="16535" y="30434"/>
                    <a:pt x="16535" y="40456"/>
                  </a:cubicBezTo>
                  <a:cubicBezTo>
                    <a:pt x="16535" y="50570"/>
                    <a:pt x="14250" y="58680"/>
                    <a:pt x="11400" y="58680"/>
                  </a:cubicBezTo>
                  <a:cubicBezTo>
                    <a:pt x="8576" y="58680"/>
                    <a:pt x="6265" y="50570"/>
                    <a:pt x="6265" y="40456"/>
                  </a:cubicBezTo>
                  <a:cubicBezTo>
                    <a:pt x="6265" y="30434"/>
                    <a:pt x="8576" y="22233"/>
                    <a:pt x="11400" y="22233"/>
                  </a:cubicBezTo>
                  <a:close/>
                  <a:moveTo>
                    <a:pt x="11400" y="1"/>
                  </a:moveTo>
                  <a:cubicBezTo>
                    <a:pt x="5110" y="1"/>
                    <a:pt x="1" y="18133"/>
                    <a:pt x="1" y="40456"/>
                  </a:cubicBezTo>
                  <a:cubicBezTo>
                    <a:pt x="1" y="62871"/>
                    <a:pt x="5110" y="81003"/>
                    <a:pt x="11400" y="81003"/>
                  </a:cubicBezTo>
                  <a:cubicBezTo>
                    <a:pt x="17716" y="81003"/>
                    <a:pt x="22799" y="62871"/>
                    <a:pt x="22799" y="40456"/>
                  </a:cubicBezTo>
                  <a:cubicBezTo>
                    <a:pt x="22799" y="18133"/>
                    <a:pt x="17716" y="1"/>
                    <a:pt x="114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3;p22">
              <a:extLst>
                <a:ext uri="{FF2B5EF4-FFF2-40B4-BE49-F238E27FC236}">
                  <a16:creationId xmlns:a16="http://schemas.microsoft.com/office/drawing/2014/main" id="{E9B2B281-1715-0B6C-B1E9-1C08287F616C}"/>
                </a:ext>
              </a:extLst>
            </p:cNvPr>
            <p:cNvSpPr/>
            <p:nvPr/>
          </p:nvSpPr>
          <p:spPr>
            <a:xfrm>
              <a:off x="2143125" y="-2300"/>
              <a:ext cx="256750" cy="913475"/>
            </a:xfrm>
            <a:custGeom>
              <a:avLst/>
              <a:gdLst/>
              <a:ahLst/>
              <a:cxnLst/>
              <a:rect l="l" t="t" r="r" b="b"/>
              <a:pathLst>
                <a:path w="10270" h="36539" extrusionOk="0">
                  <a:moveTo>
                    <a:pt x="5135" y="1"/>
                  </a:moveTo>
                  <a:cubicBezTo>
                    <a:pt x="2285" y="1"/>
                    <a:pt x="0" y="8201"/>
                    <a:pt x="0" y="18315"/>
                  </a:cubicBezTo>
                  <a:cubicBezTo>
                    <a:pt x="0" y="28338"/>
                    <a:pt x="2285" y="36538"/>
                    <a:pt x="5135" y="36538"/>
                  </a:cubicBezTo>
                  <a:cubicBezTo>
                    <a:pt x="7959" y="36538"/>
                    <a:pt x="10270" y="28338"/>
                    <a:pt x="10270" y="18315"/>
                  </a:cubicBezTo>
                  <a:cubicBezTo>
                    <a:pt x="10270" y="8201"/>
                    <a:pt x="7959" y="1"/>
                    <a:pt x="5135" y="1"/>
                  </a:cubicBezTo>
                  <a:close/>
                </a:path>
              </a:pathLst>
            </a:custGeom>
            <a:solidFill>
              <a:srgbClr val="F6B3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00297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321AB10F-298A-5709-A813-F8A488318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accent3"/>
          </a:solidFill>
        </p:spPr>
        <p:txBody>
          <a:bodyPr/>
          <a:lstStyle/>
          <a:p>
            <a:endParaRPr lang="da-DK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FAB04F3-109B-BD3B-7878-D50BB2D0FA9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60000" y="526093"/>
            <a:ext cx="3607200" cy="2996753"/>
          </a:xfrm>
        </p:spPr>
        <p:txBody>
          <a:bodyPr/>
          <a:lstStyle/>
          <a:p>
            <a:pPr marL="127000" indent="0">
              <a:buNone/>
            </a:pPr>
            <a:r>
              <a:rPr lang="da-DK" sz="2500" b="1" dirty="0">
                <a:latin typeface="Arial Black" panose="020B0604020202020204" pitchFamily="34" charset="0"/>
                <a:cs typeface="Arial Black" panose="020B0604020202020204" pitchFamily="34" charset="0"/>
              </a:rPr>
              <a:t>Løsningen på </a:t>
            </a:r>
          </a:p>
          <a:p>
            <a:pPr marL="127000" indent="0">
              <a:buNone/>
            </a:pPr>
            <a:r>
              <a:rPr lang="da-DK" sz="2500" b="1" dirty="0">
                <a:latin typeface="Arial Black" panose="020B0604020202020204" pitchFamily="34" charset="0"/>
                <a:cs typeface="Arial Black" panose="020B0604020202020204" pitchFamily="34" charset="0"/>
              </a:rPr>
              <a:t>de sværeste beslutninger:</a:t>
            </a:r>
          </a:p>
          <a:p>
            <a:pPr marL="127000" indent="0">
              <a:buNone/>
            </a:pPr>
            <a:endParaRPr lang="da-DK" sz="25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lvl="1"/>
            <a:r>
              <a:rPr lang="da-DK" sz="1800" b="1" dirty="0"/>
              <a:t>Den opsagte</a:t>
            </a:r>
          </a:p>
          <a:p>
            <a:pPr lvl="1"/>
            <a:r>
              <a:rPr lang="da-DK" sz="1800" b="1" dirty="0"/>
              <a:t>Den overlevende</a:t>
            </a:r>
          </a:p>
          <a:p>
            <a:pPr lvl="1"/>
            <a:r>
              <a:rPr lang="da-DK" sz="1800" b="1" dirty="0"/>
              <a:t>Lederen</a:t>
            </a:r>
          </a:p>
          <a:p>
            <a:pPr lvl="1"/>
            <a:r>
              <a:rPr lang="da-DK" sz="1800" b="1" dirty="0"/>
              <a:t>Virksomheden</a:t>
            </a:r>
            <a:endParaRPr lang="da-DK" sz="1800" b="1" dirty="0">
              <a:solidFill>
                <a:srgbClr val="FF0000"/>
              </a:solidFill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C9CA772-AC5C-1584-6D1F-E03976F3D59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 smtClean="0"/>
              <a:t>9</a:t>
            </a:fld>
            <a:endParaRPr lang="da-DK"/>
          </a:p>
        </p:txBody>
      </p:sp>
      <p:pic>
        <p:nvPicPr>
          <p:cNvPr id="7" name="Google Shape;242;p4" descr="Et billede, der indeholder person, væg, indendørs, beklædning&#10;&#10;Automatisk genereret beskrivelse">
            <a:extLst>
              <a:ext uri="{FF2B5EF4-FFF2-40B4-BE49-F238E27FC236}">
                <a16:creationId xmlns:a16="http://schemas.microsoft.com/office/drawing/2014/main" id="{DBD53D16-5FF5-6BE7-1245-92FCD5C39BA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6100" y="0"/>
            <a:ext cx="7885900" cy="6858000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b="1"/>
            </a:stretch>
          </a:blipFill>
          <a:ln>
            <a:noFill/>
          </a:ln>
        </p:spPr>
      </p:pic>
      <p:grpSp>
        <p:nvGrpSpPr>
          <p:cNvPr id="8" name="Google Shape;57;p22">
            <a:extLst>
              <a:ext uri="{FF2B5EF4-FFF2-40B4-BE49-F238E27FC236}">
                <a16:creationId xmlns:a16="http://schemas.microsoft.com/office/drawing/2014/main" id="{5A812AAA-AE05-2FC3-BFDD-197645AAC9E1}"/>
              </a:ext>
            </a:extLst>
          </p:cNvPr>
          <p:cNvGrpSpPr/>
          <p:nvPr/>
        </p:nvGrpSpPr>
        <p:grpSpPr>
          <a:xfrm>
            <a:off x="11221901" y="6329084"/>
            <a:ext cx="630374" cy="175349"/>
            <a:chOff x="-650" y="-2300"/>
            <a:chExt cx="3000650" cy="3004600"/>
          </a:xfrm>
        </p:grpSpPr>
        <p:sp>
          <p:nvSpPr>
            <p:cNvPr id="9" name="Google Shape;58;p22">
              <a:extLst>
                <a:ext uri="{FF2B5EF4-FFF2-40B4-BE49-F238E27FC236}">
                  <a16:creationId xmlns:a16="http://schemas.microsoft.com/office/drawing/2014/main" id="{1269C813-295C-0D44-8A39-9919EF112ECC}"/>
                </a:ext>
              </a:extLst>
            </p:cNvPr>
            <p:cNvSpPr/>
            <p:nvPr/>
          </p:nvSpPr>
          <p:spPr>
            <a:xfrm>
              <a:off x="-650" y="995425"/>
              <a:ext cx="861375" cy="1956750"/>
            </a:xfrm>
            <a:custGeom>
              <a:avLst/>
              <a:gdLst/>
              <a:ahLst/>
              <a:cxnLst/>
              <a:rect l="l" t="t" r="r" b="b"/>
              <a:pathLst>
                <a:path w="34455" h="78270" extrusionOk="0">
                  <a:moveTo>
                    <a:pt x="13351" y="1"/>
                  </a:moveTo>
                  <a:cubicBezTo>
                    <a:pt x="12555" y="1"/>
                    <a:pt x="11810" y="365"/>
                    <a:pt x="11143" y="1094"/>
                  </a:cubicBezTo>
                  <a:cubicBezTo>
                    <a:pt x="10475" y="1823"/>
                    <a:pt x="9859" y="2734"/>
                    <a:pt x="9320" y="3919"/>
                  </a:cubicBezTo>
                  <a:cubicBezTo>
                    <a:pt x="8755" y="5103"/>
                    <a:pt x="8293" y="6470"/>
                    <a:pt x="7908" y="7928"/>
                  </a:cubicBezTo>
                  <a:cubicBezTo>
                    <a:pt x="7523" y="9477"/>
                    <a:pt x="7189" y="11026"/>
                    <a:pt x="6932" y="12666"/>
                  </a:cubicBezTo>
                  <a:lnTo>
                    <a:pt x="6855" y="12666"/>
                  </a:lnTo>
                  <a:cubicBezTo>
                    <a:pt x="6855" y="12666"/>
                    <a:pt x="6855" y="12666"/>
                    <a:pt x="6855" y="2188"/>
                  </a:cubicBezTo>
                  <a:lnTo>
                    <a:pt x="0" y="2188"/>
                  </a:lnTo>
                  <a:cubicBezTo>
                    <a:pt x="0" y="2188"/>
                    <a:pt x="0" y="2188"/>
                    <a:pt x="0" y="78270"/>
                  </a:cubicBezTo>
                  <a:lnTo>
                    <a:pt x="7112" y="78270"/>
                  </a:lnTo>
                  <a:cubicBezTo>
                    <a:pt x="7112" y="78270"/>
                    <a:pt x="7112" y="78270"/>
                    <a:pt x="7112" y="36994"/>
                  </a:cubicBezTo>
                  <a:cubicBezTo>
                    <a:pt x="7112" y="32438"/>
                    <a:pt x="7420" y="28520"/>
                    <a:pt x="8036" y="25422"/>
                  </a:cubicBezTo>
                  <a:cubicBezTo>
                    <a:pt x="8652" y="22233"/>
                    <a:pt x="9525" y="20684"/>
                    <a:pt x="10655" y="20684"/>
                  </a:cubicBezTo>
                  <a:cubicBezTo>
                    <a:pt x="11708" y="20684"/>
                    <a:pt x="12478" y="21960"/>
                    <a:pt x="12966" y="24511"/>
                  </a:cubicBezTo>
                  <a:cubicBezTo>
                    <a:pt x="13453" y="26971"/>
                    <a:pt x="13710" y="30525"/>
                    <a:pt x="13710" y="34898"/>
                  </a:cubicBezTo>
                  <a:cubicBezTo>
                    <a:pt x="13710" y="34898"/>
                    <a:pt x="13710" y="34898"/>
                    <a:pt x="13710" y="78270"/>
                  </a:cubicBezTo>
                  <a:lnTo>
                    <a:pt x="20771" y="78270"/>
                  </a:lnTo>
                  <a:cubicBezTo>
                    <a:pt x="20771" y="78270"/>
                    <a:pt x="20771" y="78270"/>
                    <a:pt x="20771" y="37176"/>
                  </a:cubicBezTo>
                  <a:cubicBezTo>
                    <a:pt x="20771" y="34989"/>
                    <a:pt x="20848" y="32985"/>
                    <a:pt x="20976" y="30980"/>
                  </a:cubicBezTo>
                  <a:cubicBezTo>
                    <a:pt x="21130" y="28976"/>
                    <a:pt x="21335" y="27245"/>
                    <a:pt x="21643" y="25696"/>
                  </a:cubicBezTo>
                  <a:cubicBezTo>
                    <a:pt x="21952" y="24147"/>
                    <a:pt x="22311" y="22962"/>
                    <a:pt x="22773" y="22051"/>
                  </a:cubicBezTo>
                  <a:cubicBezTo>
                    <a:pt x="23210" y="21140"/>
                    <a:pt x="23723" y="20684"/>
                    <a:pt x="24339" y="20684"/>
                  </a:cubicBezTo>
                  <a:cubicBezTo>
                    <a:pt x="24981" y="20684"/>
                    <a:pt x="25469" y="21049"/>
                    <a:pt x="25880" y="21960"/>
                  </a:cubicBezTo>
                  <a:cubicBezTo>
                    <a:pt x="26265" y="22780"/>
                    <a:pt x="26573" y="23964"/>
                    <a:pt x="26804" y="25422"/>
                  </a:cubicBezTo>
                  <a:cubicBezTo>
                    <a:pt x="27035" y="26789"/>
                    <a:pt x="27189" y="28520"/>
                    <a:pt x="27266" y="30525"/>
                  </a:cubicBezTo>
                  <a:cubicBezTo>
                    <a:pt x="27343" y="32529"/>
                    <a:pt x="27394" y="34534"/>
                    <a:pt x="27394" y="36721"/>
                  </a:cubicBezTo>
                  <a:cubicBezTo>
                    <a:pt x="27394" y="36721"/>
                    <a:pt x="27394" y="36721"/>
                    <a:pt x="27394" y="78270"/>
                  </a:cubicBezTo>
                  <a:lnTo>
                    <a:pt x="34455" y="78270"/>
                  </a:lnTo>
                  <a:cubicBezTo>
                    <a:pt x="34455" y="78270"/>
                    <a:pt x="34455" y="78270"/>
                    <a:pt x="34455" y="31163"/>
                  </a:cubicBezTo>
                  <a:cubicBezTo>
                    <a:pt x="34455" y="27609"/>
                    <a:pt x="34326" y="23964"/>
                    <a:pt x="34044" y="20229"/>
                  </a:cubicBezTo>
                  <a:cubicBezTo>
                    <a:pt x="33787" y="16584"/>
                    <a:pt x="33351" y="13213"/>
                    <a:pt x="32735" y="10206"/>
                  </a:cubicBezTo>
                  <a:cubicBezTo>
                    <a:pt x="32144" y="7199"/>
                    <a:pt x="31348" y="4739"/>
                    <a:pt x="30347" y="2825"/>
                  </a:cubicBezTo>
                  <a:cubicBezTo>
                    <a:pt x="29346" y="912"/>
                    <a:pt x="28139" y="1"/>
                    <a:pt x="26676" y="1"/>
                  </a:cubicBezTo>
                  <a:cubicBezTo>
                    <a:pt x="25058" y="1"/>
                    <a:pt x="23697" y="1185"/>
                    <a:pt x="22568" y="3554"/>
                  </a:cubicBezTo>
                  <a:cubicBezTo>
                    <a:pt x="21464" y="5832"/>
                    <a:pt x="20539" y="9021"/>
                    <a:pt x="19821" y="13030"/>
                  </a:cubicBezTo>
                  <a:cubicBezTo>
                    <a:pt x="19204" y="8839"/>
                    <a:pt x="18383" y="5650"/>
                    <a:pt x="17305" y="3372"/>
                  </a:cubicBezTo>
                  <a:cubicBezTo>
                    <a:pt x="16226" y="1094"/>
                    <a:pt x="14917" y="1"/>
                    <a:pt x="133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9;p22">
              <a:extLst>
                <a:ext uri="{FF2B5EF4-FFF2-40B4-BE49-F238E27FC236}">
                  <a16:creationId xmlns:a16="http://schemas.microsoft.com/office/drawing/2014/main" id="{FA41B772-B36F-ACBB-09EA-59F930F30456}"/>
                </a:ext>
              </a:extLst>
            </p:cNvPr>
            <p:cNvSpPr/>
            <p:nvPr/>
          </p:nvSpPr>
          <p:spPr>
            <a:xfrm>
              <a:off x="939650" y="988600"/>
              <a:ext cx="510950" cy="2009125"/>
            </a:xfrm>
            <a:custGeom>
              <a:avLst/>
              <a:gdLst/>
              <a:ahLst/>
              <a:cxnLst/>
              <a:rect l="l" t="t" r="r" b="b"/>
              <a:pathLst>
                <a:path w="20438" h="80365" extrusionOk="0">
                  <a:moveTo>
                    <a:pt x="13993" y="45376"/>
                  </a:moveTo>
                  <a:lnTo>
                    <a:pt x="13993" y="47928"/>
                  </a:lnTo>
                  <a:cubicBezTo>
                    <a:pt x="13993" y="52757"/>
                    <a:pt x="13608" y="56584"/>
                    <a:pt x="12838" y="59317"/>
                  </a:cubicBezTo>
                  <a:cubicBezTo>
                    <a:pt x="12093" y="62142"/>
                    <a:pt x="10989" y="63600"/>
                    <a:pt x="9551" y="63600"/>
                  </a:cubicBezTo>
                  <a:cubicBezTo>
                    <a:pt x="9218" y="63600"/>
                    <a:pt x="8858" y="63417"/>
                    <a:pt x="8473" y="63144"/>
                  </a:cubicBezTo>
                  <a:cubicBezTo>
                    <a:pt x="8114" y="62962"/>
                    <a:pt x="7780" y="62506"/>
                    <a:pt x="7472" y="61868"/>
                  </a:cubicBezTo>
                  <a:cubicBezTo>
                    <a:pt x="7189" y="61230"/>
                    <a:pt x="6958" y="60410"/>
                    <a:pt x="6779" y="59408"/>
                  </a:cubicBezTo>
                  <a:cubicBezTo>
                    <a:pt x="6599" y="58406"/>
                    <a:pt x="6496" y="57221"/>
                    <a:pt x="6496" y="55764"/>
                  </a:cubicBezTo>
                  <a:cubicBezTo>
                    <a:pt x="6496" y="53486"/>
                    <a:pt x="6702" y="51754"/>
                    <a:pt x="7087" y="50297"/>
                  </a:cubicBezTo>
                  <a:cubicBezTo>
                    <a:pt x="7497" y="48930"/>
                    <a:pt x="8011" y="47928"/>
                    <a:pt x="8627" y="47199"/>
                  </a:cubicBezTo>
                  <a:cubicBezTo>
                    <a:pt x="9243" y="46470"/>
                    <a:pt x="9936" y="46014"/>
                    <a:pt x="10732" y="45741"/>
                  </a:cubicBezTo>
                  <a:cubicBezTo>
                    <a:pt x="11528" y="45467"/>
                    <a:pt x="12298" y="45376"/>
                    <a:pt x="13094" y="45376"/>
                  </a:cubicBezTo>
                  <a:close/>
                  <a:moveTo>
                    <a:pt x="10578" y="0"/>
                  </a:moveTo>
                  <a:cubicBezTo>
                    <a:pt x="8832" y="0"/>
                    <a:pt x="7112" y="1094"/>
                    <a:pt x="5444" y="3189"/>
                  </a:cubicBezTo>
                  <a:cubicBezTo>
                    <a:pt x="3749" y="5285"/>
                    <a:pt x="2286" y="8565"/>
                    <a:pt x="1028" y="12848"/>
                  </a:cubicBezTo>
                  <a:lnTo>
                    <a:pt x="4596" y="26424"/>
                  </a:lnTo>
                  <a:cubicBezTo>
                    <a:pt x="5264" y="24237"/>
                    <a:pt x="6060" y="22415"/>
                    <a:pt x="6984" y="20957"/>
                  </a:cubicBezTo>
                  <a:cubicBezTo>
                    <a:pt x="7934" y="19408"/>
                    <a:pt x="8884" y="18588"/>
                    <a:pt x="9885" y="18588"/>
                  </a:cubicBezTo>
                  <a:cubicBezTo>
                    <a:pt x="10989" y="18588"/>
                    <a:pt x="11913" y="19499"/>
                    <a:pt x="12658" y="21322"/>
                  </a:cubicBezTo>
                  <a:cubicBezTo>
                    <a:pt x="13402" y="23053"/>
                    <a:pt x="13762" y="25877"/>
                    <a:pt x="13762" y="29613"/>
                  </a:cubicBezTo>
                  <a:cubicBezTo>
                    <a:pt x="13762" y="29613"/>
                    <a:pt x="13762" y="29613"/>
                    <a:pt x="13762" y="30889"/>
                  </a:cubicBezTo>
                  <a:cubicBezTo>
                    <a:pt x="12221" y="30889"/>
                    <a:pt x="10630" y="31162"/>
                    <a:pt x="8987" y="31800"/>
                  </a:cubicBezTo>
                  <a:cubicBezTo>
                    <a:pt x="7343" y="32347"/>
                    <a:pt x="5880" y="33622"/>
                    <a:pt x="4545" y="35445"/>
                  </a:cubicBezTo>
                  <a:cubicBezTo>
                    <a:pt x="3210" y="37267"/>
                    <a:pt x="2106" y="39909"/>
                    <a:pt x="1259" y="43189"/>
                  </a:cubicBezTo>
                  <a:cubicBezTo>
                    <a:pt x="411" y="46561"/>
                    <a:pt x="1" y="51025"/>
                    <a:pt x="1" y="56492"/>
                  </a:cubicBezTo>
                  <a:cubicBezTo>
                    <a:pt x="1" y="61048"/>
                    <a:pt x="232" y="64784"/>
                    <a:pt x="720" y="67882"/>
                  </a:cubicBezTo>
                  <a:cubicBezTo>
                    <a:pt x="1207" y="70889"/>
                    <a:pt x="1824" y="73349"/>
                    <a:pt x="2594" y="75171"/>
                  </a:cubicBezTo>
                  <a:cubicBezTo>
                    <a:pt x="3364" y="76994"/>
                    <a:pt x="4186" y="78360"/>
                    <a:pt x="5110" y="79180"/>
                  </a:cubicBezTo>
                  <a:cubicBezTo>
                    <a:pt x="6034" y="80000"/>
                    <a:pt x="6933" y="80365"/>
                    <a:pt x="7780" y="80365"/>
                  </a:cubicBezTo>
                  <a:cubicBezTo>
                    <a:pt x="9089" y="80365"/>
                    <a:pt x="10270" y="79545"/>
                    <a:pt x="11374" y="77814"/>
                  </a:cubicBezTo>
                  <a:cubicBezTo>
                    <a:pt x="12478" y="76082"/>
                    <a:pt x="13300" y="73622"/>
                    <a:pt x="13865" y="70433"/>
                  </a:cubicBezTo>
                  <a:lnTo>
                    <a:pt x="13993" y="70433"/>
                  </a:lnTo>
                  <a:cubicBezTo>
                    <a:pt x="13993" y="70433"/>
                    <a:pt x="13993" y="70433"/>
                    <a:pt x="13993" y="78543"/>
                  </a:cubicBezTo>
                  <a:lnTo>
                    <a:pt x="20437" y="78543"/>
                  </a:lnTo>
                  <a:cubicBezTo>
                    <a:pt x="20437" y="78543"/>
                    <a:pt x="20437" y="78543"/>
                    <a:pt x="20437" y="40183"/>
                  </a:cubicBezTo>
                  <a:cubicBezTo>
                    <a:pt x="20437" y="33258"/>
                    <a:pt x="20257" y="27244"/>
                    <a:pt x="19898" y="22233"/>
                  </a:cubicBezTo>
                  <a:cubicBezTo>
                    <a:pt x="19539" y="17130"/>
                    <a:pt x="18974" y="13030"/>
                    <a:pt x="18203" y="9659"/>
                  </a:cubicBezTo>
                  <a:cubicBezTo>
                    <a:pt x="17433" y="6379"/>
                    <a:pt x="16432" y="3918"/>
                    <a:pt x="15174" y="2369"/>
                  </a:cubicBezTo>
                  <a:cubicBezTo>
                    <a:pt x="13916" y="729"/>
                    <a:pt x="12401" y="0"/>
                    <a:pt x="10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0;p22">
              <a:extLst>
                <a:ext uri="{FF2B5EF4-FFF2-40B4-BE49-F238E27FC236}">
                  <a16:creationId xmlns:a16="http://schemas.microsoft.com/office/drawing/2014/main" id="{A52C24EE-B516-BAD5-4499-1CF3AF4FF8EF}"/>
                </a:ext>
              </a:extLst>
            </p:cNvPr>
            <p:cNvSpPr/>
            <p:nvPr/>
          </p:nvSpPr>
          <p:spPr>
            <a:xfrm>
              <a:off x="1561600" y="63775"/>
              <a:ext cx="575125" cy="2888400"/>
            </a:xfrm>
            <a:custGeom>
              <a:avLst/>
              <a:gdLst/>
              <a:ahLst/>
              <a:cxnLst/>
              <a:rect l="l" t="t" r="r" b="b"/>
              <a:pathLst>
                <a:path w="23005" h="115536" extrusionOk="0">
                  <a:moveTo>
                    <a:pt x="1" y="0"/>
                  </a:moveTo>
                  <a:lnTo>
                    <a:pt x="1" y="115536"/>
                  </a:lnTo>
                  <a:lnTo>
                    <a:pt x="7112" y="115536"/>
                  </a:lnTo>
                  <a:lnTo>
                    <a:pt x="7112" y="78998"/>
                  </a:lnTo>
                  <a:lnTo>
                    <a:pt x="7241" y="78998"/>
                  </a:lnTo>
                  <a:lnTo>
                    <a:pt x="14250" y="115536"/>
                  </a:lnTo>
                  <a:lnTo>
                    <a:pt x="23005" y="115536"/>
                  </a:lnTo>
                  <a:lnTo>
                    <a:pt x="14378" y="73804"/>
                  </a:lnTo>
                  <a:lnTo>
                    <a:pt x="22645" y="39454"/>
                  </a:lnTo>
                  <a:lnTo>
                    <a:pt x="14096" y="39454"/>
                  </a:lnTo>
                  <a:lnTo>
                    <a:pt x="7241" y="70251"/>
                  </a:lnTo>
                  <a:lnTo>
                    <a:pt x="7112" y="70251"/>
                  </a:lnTo>
                  <a:lnTo>
                    <a:pt x="71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1;p22">
              <a:extLst>
                <a:ext uri="{FF2B5EF4-FFF2-40B4-BE49-F238E27FC236}">
                  <a16:creationId xmlns:a16="http://schemas.microsoft.com/office/drawing/2014/main" id="{EE54BC6F-5515-2942-D6AC-65496FC95EB4}"/>
                </a:ext>
              </a:extLst>
            </p:cNvPr>
            <p:cNvSpPr/>
            <p:nvPr/>
          </p:nvSpPr>
          <p:spPr>
            <a:xfrm>
              <a:off x="2181625" y="1050100"/>
              <a:ext cx="176550" cy="1902075"/>
            </a:xfrm>
            <a:custGeom>
              <a:avLst/>
              <a:gdLst/>
              <a:ahLst/>
              <a:cxnLst/>
              <a:rect l="l" t="t" r="r" b="b"/>
              <a:pathLst>
                <a:path w="7062" h="76083" extrusionOk="0">
                  <a:moveTo>
                    <a:pt x="1" y="1"/>
                  </a:moveTo>
                  <a:lnTo>
                    <a:pt x="1" y="76083"/>
                  </a:lnTo>
                  <a:lnTo>
                    <a:pt x="7061" y="76083"/>
                  </a:lnTo>
                  <a:lnTo>
                    <a:pt x="70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2;p22">
              <a:extLst>
                <a:ext uri="{FF2B5EF4-FFF2-40B4-BE49-F238E27FC236}">
                  <a16:creationId xmlns:a16="http://schemas.microsoft.com/office/drawing/2014/main" id="{41AEEA15-194C-D29E-0837-28C04D4006E6}"/>
                </a:ext>
              </a:extLst>
            </p:cNvPr>
            <p:cNvSpPr/>
            <p:nvPr/>
          </p:nvSpPr>
          <p:spPr>
            <a:xfrm>
              <a:off x="2430025" y="977200"/>
              <a:ext cx="569975" cy="2025100"/>
            </a:xfrm>
            <a:custGeom>
              <a:avLst/>
              <a:gdLst/>
              <a:ahLst/>
              <a:cxnLst/>
              <a:rect l="l" t="t" r="r" b="b"/>
              <a:pathLst>
                <a:path w="22799" h="81004" extrusionOk="0">
                  <a:moveTo>
                    <a:pt x="11400" y="22233"/>
                  </a:moveTo>
                  <a:cubicBezTo>
                    <a:pt x="14250" y="22233"/>
                    <a:pt x="16535" y="30434"/>
                    <a:pt x="16535" y="40456"/>
                  </a:cubicBezTo>
                  <a:cubicBezTo>
                    <a:pt x="16535" y="50570"/>
                    <a:pt x="14250" y="58680"/>
                    <a:pt x="11400" y="58680"/>
                  </a:cubicBezTo>
                  <a:cubicBezTo>
                    <a:pt x="8576" y="58680"/>
                    <a:pt x="6265" y="50570"/>
                    <a:pt x="6265" y="40456"/>
                  </a:cubicBezTo>
                  <a:cubicBezTo>
                    <a:pt x="6265" y="30434"/>
                    <a:pt x="8576" y="22233"/>
                    <a:pt x="11400" y="22233"/>
                  </a:cubicBezTo>
                  <a:close/>
                  <a:moveTo>
                    <a:pt x="11400" y="1"/>
                  </a:moveTo>
                  <a:cubicBezTo>
                    <a:pt x="5110" y="1"/>
                    <a:pt x="1" y="18133"/>
                    <a:pt x="1" y="40456"/>
                  </a:cubicBezTo>
                  <a:cubicBezTo>
                    <a:pt x="1" y="62871"/>
                    <a:pt x="5110" y="81003"/>
                    <a:pt x="11400" y="81003"/>
                  </a:cubicBezTo>
                  <a:cubicBezTo>
                    <a:pt x="17716" y="81003"/>
                    <a:pt x="22799" y="62871"/>
                    <a:pt x="22799" y="40456"/>
                  </a:cubicBezTo>
                  <a:cubicBezTo>
                    <a:pt x="22799" y="18133"/>
                    <a:pt x="17716" y="1"/>
                    <a:pt x="114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3;p22">
              <a:extLst>
                <a:ext uri="{FF2B5EF4-FFF2-40B4-BE49-F238E27FC236}">
                  <a16:creationId xmlns:a16="http://schemas.microsoft.com/office/drawing/2014/main" id="{E5C448A0-E972-55EC-4376-2966F8AEA3C8}"/>
                </a:ext>
              </a:extLst>
            </p:cNvPr>
            <p:cNvSpPr/>
            <p:nvPr/>
          </p:nvSpPr>
          <p:spPr>
            <a:xfrm>
              <a:off x="2143125" y="-2300"/>
              <a:ext cx="256750" cy="913475"/>
            </a:xfrm>
            <a:custGeom>
              <a:avLst/>
              <a:gdLst/>
              <a:ahLst/>
              <a:cxnLst/>
              <a:rect l="l" t="t" r="r" b="b"/>
              <a:pathLst>
                <a:path w="10270" h="36539" extrusionOk="0">
                  <a:moveTo>
                    <a:pt x="5135" y="1"/>
                  </a:moveTo>
                  <a:cubicBezTo>
                    <a:pt x="2285" y="1"/>
                    <a:pt x="0" y="8201"/>
                    <a:pt x="0" y="18315"/>
                  </a:cubicBezTo>
                  <a:cubicBezTo>
                    <a:pt x="0" y="28338"/>
                    <a:pt x="2285" y="36538"/>
                    <a:pt x="5135" y="36538"/>
                  </a:cubicBezTo>
                  <a:cubicBezTo>
                    <a:pt x="7959" y="36538"/>
                    <a:pt x="10270" y="28338"/>
                    <a:pt x="10270" y="18315"/>
                  </a:cubicBezTo>
                  <a:cubicBezTo>
                    <a:pt x="10270" y="8201"/>
                    <a:pt x="7959" y="1"/>
                    <a:pt x="5135" y="1"/>
                  </a:cubicBezTo>
                  <a:close/>
                </a:path>
              </a:pathLst>
            </a:custGeom>
            <a:solidFill>
              <a:srgbClr val="F6B3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222;p3">
            <a:extLst>
              <a:ext uri="{FF2B5EF4-FFF2-40B4-BE49-F238E27FC236}">
                <a16:creationId xmlns:a16="http://schemas.microsoft.com/office/drawing/2014/main" id="{E2ADB751-CD1E-9A60-DD9A-242F22245BF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986400" y="6220800"/>
            <a:ext cx="637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MAKIO.DK</a:t>
            </a:r>
            <a:endParaRPr/>
          </a:p>
        </p:txBody>
      </p:sp>
      <p:sp>
        <p:nvSpPr>
          <p:cNvPr id="16" name="Google Shape;223;p3">
            <a:extLst>
              <a:ext uri="{FF2B5EF4-FFF2-40B4-BE49-F238E27FC236}">
                <a16:creationId xmlns:a16="http://schemas.microsoft.com/office/drawing/2014/main" id="{FEE15FFD-26DF-04E0-E7B6-5FD4B5888568}"/>
              </a:ext>
            </a:extLst>
          </p:cNvPr>
          <p:cNvSpPr txBox="1">
            <a:spLocks/>
          </p:cNvSpPr>
          <p:nvPr/>
        </p:nvSpPr>
        <p:spPr>
          <a:xfrm>
            <a:off x="360000" y="6220800"/>
            <a:ext cx="626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da-DK" smtClean="0"/>
              <a:pPr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1806278"/>
      </p:ext>
    </p:extLst>
  </p:cSld>
  <p:clrMapOvr>
    <a:masterClrMapping/>
  </p:clrMapOvr>
</p:sld>
</file>

<file path=ppt/theme/theme1.xml><?xml version="1.0" encoding="utf-8"?>
<a:theme xmlns:a="http://schemas.openxmlformats.org/drawingml/2006/main" name="Makio">
  <a:themeElements>
    <a:clrScheme name="Brugerdefineret 4">
      <a:dk1>
        <a:srgbClr val="000000"/>
      </a:dk1>
      <a:lt1>
        <a:srgbClr val="FFFFFF"/>
      </a:lt1>
      <a:dk2>
        <a:srgbClr val="F3E4B2"/>
      </a:dk2>
      <a:lt2>
        <a:srgbClr val="3B6E8F"/>
      </a:lt2>
      <a:accent1>
        <a:srgbClr val="3B6E8F"/>
      </a:accent1>
      <a:accent2>
        <a:srgbClr val="6ECB98"/>
      </a:accent2>
      <a:accent3>
        <a:srgbClr val="67B2E8"/>
      </a:accent3>
      <a:accent4>
        <a:srgbClr val="F6B334"/>
      </a:accent4>
      <a:accent5>
        <a:srgbClr val="8AE2D1"/>
      </a:accent5>
      <a:accent6>
        <a:srgbClr val="F18A9E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Makio">
      <a:dk1>
        <a:srgbClr val="000000"/>
      </a:dk1>
      <a:lt1>
        <a:srgbClr val="FFFFFF"/>
      </a:lt1>
      <a:dk2>
        <a:srgbClr val="F3E4B2"/>
      </a:dk2>
      <a:lt2>
        <a:srgbClr val="3B6E8F"/>
      </a:lt2>
      <a:accent1>
        <a:srgbClr val="3B6E8F"/>
      </a:accent1>
      <a:accent2>
        <a:srgbClr val="6ECB98"/>
      </a:accent2>
      <a:accent3>
        <a:srgbClr val="67B2E8"/>
      </a:accent3>
      <a:accent4>
        <a:srgbClr val="F6B334"/>
      </a:accent4>
      <a:accent5>
        <a:srgbClr val="8AE2D1"/>
      </a:accent5>
      <a:accent6>
        <a:srgbClr val="F18A9E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1489</TotalTime>
  <Words>926</Words>
  <Application>Microsoft Office PowerPoint</Application>
  <PresentationFormat>Widescreen</PresentationFormat>
  <Paragraphs>228</Paragraphs>
  <Slides>22</Slides>
  <Notes>18</Notes>
  <HiddenSlides>1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22</vt:i4>
      </vt:variant>
    </vt:vector>
  </HeadingPairs>
  <TitlesOfParts>
    <vt:vector size="26" baseType="lpstr">
      <vt:lpstr>Quattrocento Sans</vt:lpstr>
      <vt:lpstr>Arial</vt:lpstr>
      <vt:lpstr>Arial Black</vt:lpstr>
      <vt:lpstr>Makio</vt:lpstr>
      <vt:lpstr>En opsigelse  er en oplevelse for livet</vt:lpstr>
      <vt:lpstr>Det vi taler om i dag </vt:lpstr>
      <vt:lpstr>Agenda Sådan opsiger du med værdighed </vt:lpstr>
      <vt:lpstr>Livet er for kort til ikke  at have et fedt job! Kærlig hilsen  Rådgiverne i Makio</vt:lpstr>
      <vt:lpstr>PowerPoint-præsentation</vt:lpstr>
      <vt:lpstr>PowerPoint-præsentation</vt:lpstr>
      <vt:lpstr>PowerPoint-præsentation</vt:lpstr>
      <vt:lpstr>Værd at vide  om opsigelser</vt:lpstr>
      <vt:lpstr>PowerPoint-præsentation</vt:lpstr>
      <vt:lpstr>God forberedelse er dit fundament</vt:lpstr>
      <vt:lpstr>Kend din medarbejder</vt:lpstr>
      <vt:lpstr>Ro på bagsmækken – forbered dig mentalt</vt:lpstr>
      <vt:lpstr>Sådan kommer du professionelt fra start</vt:lpstr>
      <vt:lpstr>Samtalens 5 punkter</vt:lpstr>
      <vt:lpstr>Din lederrolle under samtalen</vt:lpstr>
      <vt:lpstr>Din lederrolle under samtalen</vt:lpstr>
      <vt:lpstr>PowerPoint-præsentation</vt:lpstr>
      <vt:lpstr>PowerPoint-præsentation</vt:lpstr>
      <vt:lpstr>PowerPoint-præsentation</vt:lpstr>
      <vt:lpstr>10 spørgsmål du skal kende svaret på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Louise Røssell</dc:creator>
  <cp:lastModifiedBy>Allan Priess Poulsen | digitalPR</cp:lastModifiedBy>
  <cp:revision>34</cp:revision>
  <dcterms:created xsi:type="dcterms:W3CDTF">2021-02-25T07:50:26Z</dcterms:created>
  <dcterms:modified xsi:type="dcterms:W3CDTF">2025-08-26T10:09:57Z</dcterms:modified>
</cp:coreProperties>
</file>